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4" r:id="rId5"/>
    <p:sldId id="265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7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6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7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1338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53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3028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14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00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46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0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0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9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7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2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9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1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6597-57C3-4157-A820-3EC740D1F81B}" type="datetimeFigureOut">
              <a:rPr lang="en-US" smtClean="0"/>
              <a:t>10/27/2021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E387BE-84E3-407F-A40B-9A8E9D9A2A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6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am.gov/content/hom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62128" y="1079356"/>
            <a:ext cx="11080173" cy="2387600"/>
          </a:xfrm>
        </p:spPr>
        <p:txBody>
          <a:bodyPr/>
          <a:lstStyle/>
          <a:p>
            <a:r>
              <a:rPr lang="en-US" dirty="0" smtClean="0"/>
              <a:t>Searching Federal Debarment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48" y="4051006"/>
            <a:ext cx="9144000" cy="1161364"/>
          </a:xfrm>
        </p:spPr>
        <p:txBody>
          <a:bodyPr>
            <a:normAutofit/>
          </a:bodyPr>
          <a:lstStyle/>
          <a:p>
            <a:r>
              <a:rPr lang="en-US" sz="4800" dirty="0">
                <a:hlinkClick r:id="rId2"/>
              </a:rPr>
              <a:t>https://</a:t>
            </a:r>
            <a:r>
              <a:rPr lang="en-US" sz="4800" dirty="0" smtClean="0">
                <a:hlinkClick r:id="rId2"/>
              </a:rPr>
              <a:t>sam.gov/content/home</a:t>
            </a:r>
            <a:endParaRPr lang="en-US" sz="4800" dirty="0" smtClean="0"/>
          </a:p>
          <a:p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988861" y="5775301"/>
            <a:ext cx="2387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SLS Updated 10/2021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66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099" y="223390"/>
            <a:ext cx="8973802" cy="64112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33009" y="5618947"/>
            <a:ext cx="11311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Click on box – will not show message again, then hit OK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716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4300" y="835214"/>
            <a:ext cx="12192000" cy="564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850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2070"/>
            <a:ext cx="12192000" cy="595542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48100" y="154719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1) Enter vendor name.  </a:t>
            </a:r>
          </a:p>
        </p:txBody>
      </p:sp>
      <p:sp>
        <p:nvSpPr>
          <p:cNvPr id="4" name="Rectangle 3"/>
          <p:cNvSpPr/>
          <p:nvPr/>
        </p:nvSpPr>
        <p:spPr>
          <a:xfrm>
            <a:off x="4211781" y="384884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2) Click on </a:t>
            </a:r>
            <a:r>
              <a:rPr lang="en-US" b="1" dirty="0" smtClean="0">
                <a:solidFill>
                  <a:srgbClr val="FF0000"/>
                </a:solidFill>
              </a:rPr>
              <a:t>Entity Information.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94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1624"/>
            <a:ext cx="12192000" cy="602408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327841" y="5467988"/>
            <a:ext cx="6458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1.  Click </a:t>
            </a:r>
            <a:r>
              <a:rPr lang="en-US" b="1" dirty="0">
                <a:solidFill>
                  <a:srgbClr val="FF0000"/>
                </a:solidFill>
              </a:rPr>
              <a:t>on </a:t>
            </a:r>
            <a:r>
              <a:rPr lang="en-US" b="1" dirty="0" smtClean="0">
                <a:solidFill>
                  <a:srgbClr val="FF0000"/>
                </a:solidFill>
              </a:rPr>
              <a:t>Exclusions then search (see Number 2 above).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931" y="1820779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2.  Click </a:t>
            </a:r>
            <a:r>
              <a:rPr lang="en-US" b="1" dirty="0">
                <a:solidFill>
                  <a:srgbClr val="FF0000"/>
                </a:solidFill>
              </a:rPr>
              <a:t>on search </a:t>
            </a:r>
            <a:r>
              <a:rPr lang="en-US" b="1" dirty="0" smtClean="0">
                <a:solidFill>
                  <a:srgbClr val="FF0000"/>
                </a:solidFill>
              </a:rPr>
              <a:t>next </a:t>
            </a:r>
            <a:r>
              <a:rPr lang="en-US" b="1" dirty="0">
                <a:solidFill>
                  <a:srgbClr val="FF0000"/>
                </a:solidFill>
              </a:rPr>
              <a:t>to vendor name.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3191" y="2520912"/>
            <a:ext cx="88288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You do not need to sign in to view Exclusions (debarment/suspensions).</a:t>
            </a:r>
          </a:p>
        </p:txBody>
      </p:sp>
    </p:spTree>
    <p:extLst>
      <p:ext uri="{BB962C8B-B14F-4D97-AF65-F5344CB8AC3E}">
        <p14:creationId xmlns:p14="http://schemas.microsoft.com/office/powerpoint/2010/main" val="3614883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4784"/>
            <a:ext cx="12192000" cy="61084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58491" y="193166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If your vendor is listed, click on their name in DARK BLUE for details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317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016" y="1787236"/>
            <a:ext cx="1023228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If vendor appears on the list, notify the Director of Purchasing for further instructions.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 smtClean="0"/>
              <a:t>If vendor does not appear </a:t>
            </a:r>
            <a:r>
              <a:rPr lang="en-US" smtClean="0"/>
              <a:t>on the list, </a:t>
            </a:r>
            <a:r>
              <a:rPr lang="en-US" dirty="0" smtClean="0"/>
              <a:t>your task is complete. 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618509" y="748146"/>
            <a:ext cx="5820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Debarment/Suspension Final Step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4180723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</TotalTime>
  <Words>120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Searching Federal Debarment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Bethlehem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Federal Debarment</dc:title>
  <dc:creator>Steidel, Sandra L</dc:creator>
  <cp:lastModifiedBy>Steidel, Sandra L</cp:lastModifiedBy>
  <cp:revision>18</cp:revision>
  <dcterms:created xsi:type="dcterms:W3CDTF">2021-07-07T17:23:27Z</dcterms:created>
  <dcterms:modified xsi:type="dcterms:W3CDTF">2021-10-27T14:34:53Z</dcterms:modified>
</cp:coreProperties>
</file>