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57" r:id="rId4"/>
    <p:sldId id="384" r:id="rId5"/>
    <p:sldId id="345" r:id="rId6"/>
    <p:sldId id="347" r:id="rId7"/>
    <p:sldId id="395" r:id="rId8"/>
    <p:sldId id="394" r:id="rId9"/>
    <p:sldId id="382" r:id="rId10"/>
    <p:sldId id="391" r:id="rId11"/>
    <p:sldId id="393" r:id="rId12"/>
    <p:sldId id="392" r:id="rId13"/>
    <p:sldId id="39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ner, Alicia" initials="KA" lastIdx="4" clrIdx="0">
    <p:extLst>
      <p:ext uri="{19B8F6BF-5375-455C-9EA6-DF929625EA0E}">
        <p15:presenceInfo xmlns:p15="http://schemas.microsoft.com/office/powerpoint/2012/main" userId="S-1-5-21-1675118339-224732792-617630493-7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490" autoAdjust="0"/>
    <p:restoredTop sz="80605" autoAdjust="0"/>
  </p:normalViewPr>
  <p:slideViewPr>
    <p:cSldViewPr showGuides="1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38" y="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E05F1-894C-4ACF-AE0A-25114B2B551D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E099D9-3CC5-4443-B186-988D4CFA6AA0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Developer has a project plan </a:t>
          </a:r>
          <a:endParaRPr lang="en-US" dirty="0">
            <a:latin typeface="Georgia" panose="02040502050405020303" pitchFamily="18" charset="0"/>
          </a:endParaRPr>
        </a:p>
      </dgm:t>
    </dgm:pt>
    <dgm:pt modelId="{CF464870-2378-458D-8466-4E9DCD6A3284}" type="parTrans" cxnId="{9D4A4AF6-D269-4F57-B90A-D42C2B3ED218}">
      <dgm:prSet/>
      <dgm:spPr/>
      <dgm:t>
        <a:bodyPr/>
        <a:lstStyle/>
        <a:p>
          <a:endParaRPr lang="en-US"/>
        </a:p>
      </dgm:t>
    </dgm:pt>
    <dgm:pt modelId="{69EC9F8E-5178-4F9D-8F3B-EF6491D0E9EA}" type="sibTrans" cxnId="{9D4A4AF6-D269-4F57-B90A-D42C2B3ED218}">
      <dgm:prSet/>
      <dgm:spPr/>
      <dgm:t>
        <a:bodyPr/>
        <a:lstStyle/>
        <a:p>
          <a:endParaRPr lang="en-US" dirty="0"/>
        </a:p>
      </dgm:t>
    </dgm:pt>
    <dgm:pt modelId="{6F1BF857-EB9F-4D0C-A748-9EB1596BAF26}" type="asst">
      <dgm:prSet phldrT="[Text]" custT="1"/>
      <dgm:spPr/>
      <dgm:t>
        <a:bodyPr/>
        <a:lstStyle/>
        <a:p>
          <a:r>
            <a:rPr lang="en-US" sz="1800" dirty="0" smtClean="0">
              <a:latin typeface="Georgia" panose="02040502050405020303" pitchFamily="18" charset="0"/>
            </a:rPr>
            <a:t>Does the project require zoning relief? </a:t>
          </a:r>
          <a:r>
            <a:rPr lang="en-US" sz="2100" dirty="0" smtClean="0"/>
            <a:t>	</a:t>
          </a:r>
          <a:endParaRPr lang="en-US" sz="2100" dirty="0"/>
        </a:p>
      </dgm:t>
    </dgm:pt>
    <dgm:pt modelId="{948FD23A-DBEA-4BE7-97B8-49F0974A588C}" type="parTrans" cxnId="{4D5EB43E-F490-453A-8C1C-0633C6F960DE}">
      <dgm:prSet/>
      <dgm:spPr/>
      <dgm:t>
        <a:bodyPr/>
        <a:lstStyle/>
        <a:p>
          <a:endParaRPr lang="en-US"/>
        </a:p>
      </dgm:t>
    </dgm:pt>
    <dgm:pt modelId="{5BD2A2BB-D691-4AC1-9782-BAE21C01FD9E}" type="sibTrans" cxnId="{4D5EB43E-F490-453A-8C1C-0633C6F960DE}">
      <dgm:prSet custT="1"/>
      <dgm:spPr/>
      <dgm:t>
        <a:bodyPr/>
        <a:lstStyle/>
        <a:p>
          <a:r>
            <a:rPr lang="en-US" sz="1400" dirty="0" smtClean="0">
              <a:latin typeface="Georgia" panose="02040502050405020303" pitchFamily="18" charset="0"/>
            </a:rPr>
            <a:t>City Zoning Officer</a:t>
          </a:r>
        </a:p>
        <a:p>
          <a:r>
            <a:rPr lang="en-US" sz="1400" dirty="0" smtClean="0">
              <a:latin typeface="Georgia" panose="02040502050405020303" pitchFamily="18" charset="0"/>
            </a:rPr>
            <a:t>Zoning Hearing Board</a:t>
          </a:r>
          <a:endParaRPr lang="en-US" sz="1400" dirty="0">
            <a:latin typeface="Georgia" panose="02040502050405020303" pitchFamily="18" charset="0"/>
          </a:endParaRPr>
        </a:p>
      </dgm:t>
    </dgm:pt>
    <dgm:pt modelId="{08B2626E-8076-40D9-A454-88783B1CA1C6}">
      <dgm:prSet phldrT="[Text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City staff review</a:t>
          </a:r>
          <a:endParaRPr lang="en-US" dirty="0">
            <a:latin typeface="Georgia" panose="02040502050405020303" pitchFamily="18" charset="0"/>
          </a:endParaRPr>
        </a:p>
      </dgm:t>
    </dgm:pt>
    <dgm:pt modelId="{43BEF3D0-65B8-4776-A5C8-5ACAF645ACEF}" type="sibTrans" cxnId="{87ADBACC-A372-4DD2-B924-2ACB7E6F2CC7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City Departments</a:t>
          </a:r>
          <a:endParaRPr lang="en-US" dirty="0">
            <a:latin typeface="Georgia" panose="02040502050405020303" pitchFamily="18" charset="0"/>
          </a:endParaRPr>
        </a:p>
      </dgm:t>
    </dgm:pt>
    <dgm:pt modelId="{78E312FE-B048-4A88-B610-01FEB30DFEDA}" type="parTrans" cxnId="{87ADBACC-A372-4DD2-B924-2ACB7E6F2CC7}">
      <dgm:prSet/>
      <dgm:spPr/>
      <dgm:t>
        <a:bodyPr/>
        <a:lstStyle/>
        <a:p>
          <a:endParaRPr lang="en-US"/>
        </a:p>
      </dgm:t>
    </dgm:pt>
    <dgm:pt modelId="{648569C1-11F8-4CC8-BF34-BC3CF848985D}" type="asst">
      <dgm:prSet custT="1"/>
      <dgm:spPr/>
      <dgm:t>
        <a:bodyPr/>
        <a:lstStyle/>
        <a:p>
          <a:r>
            <a:rPr lang="en-US" sz="1600" dirty="0" smtClean="0">
              <a:latin typeface="Georgia" panose="02040502050405020303" pitchFamily="18" charset="0"/>
            </a:rPr>
            <a:t>Does the project need a Certificate of Historical Appropriateness?</a:t>
          </a:r>
          <a:endParaRPr lang="en-US" sz="1600" dirty="0">
            <a:latin typeface="Georgia" panose="02040502050405020303" pitchFamily="18" charset="0"/>
          </a:endParaRPr>
        </a:p>
      </dgm:t>
    </dgm:pt>
    <dgm:pt modelId="{57CC749F-2B7A-4391-8D0D-E77F022FF05A}" type="parTrans" cxnId="{C730BE2B-EDA0-4C3B-A883-17767868A0EA}">
      <dgm:prSet/>
      <dgm:spPr/>
      <dgm:t>
        <a:bodyPr/>
        <a:lstStyle/>
        <a:p>
          <a:endParaRPr lang="en-US"/>
        </a:p>
      </dgm:t>
    </dgm:pt>
    <dgm:pt modelId="{55EF3BA3-1794-4EC2-85EA-DFF41F473B7C}" type="sibTrans" cxnId="{C730BE2B-EDA0-4C3B-A883-17767868A0EA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HCC/HARB </a:t>
          </a:r>
          <a:endParaRPr lang="en-US" dirty="0" smtClean="0">
            <a:latin typeface="Georgia" panose="02040502050405020303" pitchFamily="18" charset="0"/>
          </a:endParaRPr>
        </a:p>
        <a:p>
          <a:r>
            <a:rPr lang="en-US" dirty="0" smtClean="0">
              <a:latin typeface="Georgia" panose="02040502050405020303" pitchFamily="18" charset="0"/>
            </a:rPr>
            <a:t>City </a:t>
          </a:r>
          <a:r>
            <a:rPr lang="en-US" dirty="0" smtClean="0">
              <a:latin typeface="Georgia" panose="02040502050405020303" pitchFamily="18" charset="0"/>
            </a:rPr>
            <a:t>Council</a:t>
          </a:r>
          <a:endParaRPr lang="en-US" dirty="0">
            <a:latin typeface="Georgia" panose="02040502050405020303" pitchFamily="18" charset="0"/>
          </a:endParaRPr>
        </a:p>
      </dgm:t>
    </dgm:pt>
    <dgm:pt modelId="{53FCA50D-572C-4D92-911A-37E49BC40BD4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Final Approval</a:t>
          </a:r>
          <a:endParaRPr lang="en-US" dirty="0">
            <a:latin typeface="Georgia" panose="02040502050405020303" pitchFamily="18" charset="0"/>
          </a:endParaRPr>
        </a:p>
      </dgm:t>
    </dgm:pt>
    <dgm:pt modelId="{EC01E811-1B61-42B3-BA78-31890CCA2ADC}" type="sibTrans" cxnId="{93AC284A-15FB-4DDF-B849-7EF6C9C471FA}">
      <dgm:prSet/>
      <dgm:spPr/>
      <dgm:t>
        <a:bodyPr/>
        <a:lstStyle/>
        <a:p>
          <a:r>
            <a:rPr lang="en-US" smtClean="0">
              <a:latin typeface="Georgia" panose="02040502050405020303" pitchFamily="18" charset="0"/>
            </a:rPr>
            <a:t>City Planning Commission</a:t>
          </a:r>
          <a:endParaRPr lang="en-US" dirty="0">
            <a:latin typeface="Georgia" panose="02040502050405020303" pitchFamily="18" charset="0"/>
          </a:endParaRPr>
        </a:p>
      </dgm:t>
    </dgm:pt>
    <dgm:pt modelId="{17D72F02-D103-4A39-9EBE-7C9CA58B90E6}" type="parTrans" cxnId="{93AC284A-15FB-4DDF-B849-7EF6C9C471FA}">
      <dgm:prSet/>
      <dgm:spPr/>
      <dgm:t>
        <a:bodyPr/>
        <a:lstStyle/>
        <a:p>
          <a:endParaRPr lang="en-US"/>
        </a:p>
      </dgm:t>
    </dgm:pt>
    <dgm:pt modelId="{ED51F291-0365-4A89-AF18-45004471A32F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Third-party review</a:t>
          </a:r>
          <a:endParaRPr lang="en-US" dirty="0">
            <a:latin typeface="Georgia" panose="02040502050405020303" pitchFamily="18" charset="0"/>
          </a:endParaRPr>
        </a:p>
      </dgm:t>
    </dgm:pt>
    <dgm:pt modelId="{32D0A69B-3AD4-4369-B162-677DAE569AAD}" type="parTrans" cxnId="{27204246-E92F-487D-8953-8C0106640BA4}">
      <dgm:prSet/>
      <dgm:spPr/>
      <dgm:t>
        <a:bodyPr/>
        <a:lstStyle/>
        <a:p>
          <a:endParaRPr lang="en-US"/>
        </a:p>
      </dgm:t>
    </dgm:pt>
    <dgm:pt modelId="{8E036D9D-4ACA-4894-B726-0939FF873007}" type="sibTrans" cxnId="{27204246-E92F-487D-8953-8C0106640BA4}">
      <dgm:prSet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Outside Entities</a:t>
          </a:r>
          <a:endParaRPr lang="en-US" dirty="0">
            <a:latin typeface="Georgia" panose="02040502050405020303" pitchFamily="18" charset="0"/>
          </a:endParaRPr>
        </a:p>
      </dgm:t>
    </dgm:pt>
    <dgm:pt modelId="{C5394CF9-2E6F-4CA0-A9FB-8F5F913ACC02}" type="pres">
      <dgm:prSet presAssocID="{A04E05F1-894C-4ACF-AE0A-25114B2B55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838AE3-F889-41A2-8C6A-3ECC2FBCE993}" type="pres">
      <dgm:prSet presAssocID="{A8E099D9-3CC5-4443-B186-988D4CFA6AA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FEEF0C0-CA3C-4B96-9F4E-5202632D4056}" type="pres">
      <dgm:prSet presAssocID="{A8E099D9-3CC5-4443-B186-988D4CFA6AA0}" presName="rootComposite1" presStyleCnt="0"/>
      <dgm:spPr/>
      <dgm:t>
        <a:bodyPr/>
        <a:lstStyle/>
        <a:p>
          <a:endParaRPr lang="en-US"/>
        </a:p>
      </dgm:t>
    </dgm:pt>
    <dgm:pt modelId="{D4F047FB-D5A3-499B-B0EC-B0A43D0FE6D7}" type="pres">
      <dgm:prSet presAssocID="{A8E099D9-3CC5-4443-B186-988D4CFA6AA0}" presName="rootText1" presStyleLbl="node0" presStyleIdx="0" presStyleCnt="1" custScaleX="143960" custScaleY="4431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83EBCFA-F9B5-4F4B-AB7C-65F26FDB7F7F}" type="pres">
      <dgm:prSet presAssocID="{A8E099D9-3CC5-4443-B186-988D4CFA6AA0}" presName="titleText1" presStyleLbl="fgAcc0" presStyleIdx="0" presStyleCnt="1" custFlipVert="0" custFlipHor="1" custScaleX="115571" custScaleY="12658" custLinFactY="-11135" custLinFactNeighborX="-1567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F28921-3B80-4881-BC95-98E919E55039}" type="pres">
      <dgm:prSet presAssocID="{A8E099D9-3CC5-4443-B186-988D4CFA6AA0}" presName="rootConnector1" presStyleLbl="node1" presStyleIdx="0" presStyleCnt="3"/>
      <dgm:spPr/>
      <dgm:t>
        <a:bodyPr/>
        <a:lstStyle/>
        <a:p>
          <a:endParaRPr lang="en-US"/>
        </a:p>
      </dgm:t>
    </dgm:pt>
    <dgm:pt modelId="{D114CB4C-6E9B-42F0-B4DB-1E45B800F10D}" type="pres">
      <dgm:prSet presAssocID="{A8E099D9-3CC5-4443-B186-988D4CFA6AA0}" presName="hierChild2" presStyleCnt="0"/>
      <dgm:spPr/>
      <dgm:t>
        <a:bodyPr/>
        <a:lstStyle/>
        <a:p>
          <a:endParaRPr lang="en-US"/>
        </a:p>
      </dgm:t>
    </dgm:pt>
    <dgm:pt modelId="{2085D581-F0C5-4829-B4C6-0AB9EBBA9446}" type="pres">
      <dgm:prSet presAssocID="{78E312FE-B048-4A88-B610-01FEB30DFED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D81A201-7B8F-46F4-B49C-5855829805D7}" type="pres">
      <dgm:prSet presAssocID="{08B2626E-8076-40D9-A454-88783B1CA1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1F9F482-D7CF-46B3-B7BF-DCB4D2A23CEA}" type="pres">
      <dgm:prSet presAssocID="{08B2626E-8076-40D9-A454-88783B1CA1C6}" presName="rootComposite" presStyleCnt="0"/>
      <dgm:spPr/>
      <dgm:t>
        <a:bodyPr/>
        <a:lstStyle/>
        <a:p>
          <a:endParaRPr lang="en-US"/>
        </a:p>
      </dgm:t>
    </dgm:pt>
    <dgm:pt modelId="{AB64563E-C2BA-4CE2-9220-E918D59EA9CE}" type="pres">
      <dgm:prSet presAssocID="{08B2626E-8076-40D9-A454-88783B1CA1C6}" presName="rootText" presStyleLbl="node1" presStyleIdx="0" presStyleCnt="3" custLinFactNeighborX="4384" custLinFactNeighborY="-4057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CFC36C8-D1AA-4749-8622-C3CD12E2FEF8}" type="pres">
      <dgm:prSet presAssocID="{08B2626E-8076-40D9-A454-88783B1CA1C6}" presName="titleText2" presStyleLbl="fgAcc1" presStyleIdx="0" presStyleCnt="3" custLinFactY="-20841" custLinFactNeighborX="12521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781C902-DFB7-4846-911F-E037A935D2FC}" type="pres">
      <dgm:prSet presAssocID="{08B2626E-8076-40D9-A454-88783B1CA1C6}" presName="rootConnector" presStyleLbl="node2" presStyleIdx="0" presStyleCnt="0"/>
      <dgm:spPr/>
      <dgm:t>
        <a:bodyPr/>
        <a:lstStyle/>
        <a:p>
          <a:endParaRPr lang="en-US"/>
        </a:p>
      </dgm:t>
    </dgm:pt>
    <dgm:pt modelId="{235696B1-16E3-435D-9ED9-FCCC859CD3F2}" type="pres">
      <dgm:prSet presAssocID="{08B2626E-8076-40D9-A454-88783B1CA1C6}" presName="hierChild4" presStyleCnt="0"/>
      <dgm:spPr/>
      <dgm:t>
        <a:bodyPr/>
        <a:lstStyle/>
        <a:p>
          <a:endParaRPr lang="en-US"/>
        </a:p>
      </dgm:t>
    </dgm:pt>
    <dgm:pt modelId="{C7E91757-2501-40E8-88CE-74183F54B4F3}" type="pres">
      <dgm:prSet presAssocID="{17D72F02-D103-4A39-9EBE-7C9CA58B90E6}" presName="Name37" presStyleLbl="parChTrans1D3" presStyleIdx="0" presStyleCnt="2"/>
      <dgm:spPr/>
      <dgm:t>
        <a:bodyPr/>
        <a:lstStyle/>
        <a:p>
          <a:endParaRPr lang="en-US"/>
        </a:p>
      </dgm:t>
    </dgm:pt>
    <dgm:pt modelId="{7B7E48AD-3F70-43DE-8AAD-97645581E106}" type="pres">
      <dgm:prSet presAssocID="{53FCA50D-572C-4D92-911A-37E49BC40BD4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1A8E3DE3-1E7F-41F7-90BB-4CB5B91C9BFB}" type="pres">
      <dgm:prSet presAssocID="{53FCA50D-572C-4D92-911A-37E49BC40BD4}" presName="rootComposite" presStyleCnt="0"/>
      <dgm:spPr/>
      <dgm:t>
        <a:bodyPr/>
        <a:lstStyle/>
        <a:p>
          <a:endParaRPr lang="en-US"/>
        </a:p>
      </dgm:t>
    </dgm:pt>
    <dgm:pt modelId="{EF2C36B7-1882-48D8-BC8C-B2E6488D07F4}" type="pres">
      <dgm:prSet presAssocID="{53FCA50D-572C-4D92-911A-37E49BC40BD4}" presName="rootText" presStyleLbl="node1" presStyleIdx="1" presStyleCnt="3" custLinFactNeighborX="61182" custLinFactNeighborY="-3562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E8B26F8-D4F9-490E-BB61-82C7D0555CA3}" type="pres">
      <dgm:prSet presAssocID="{53FCA50D-572C-4D92-911A-37E49BC40BD4}" presName="titleText2" presStyleLbl="fgAcc1" presStyleIdx="1" presStyleCnt="3" custScaleX="98191" custScaleY="148485" custLinFactY="-2539" custLinFactNeighborX="8226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62ACD1-D5CE-4C06-BED0-565C91B01B46}" type="pres">
      <dgm:prSet presAssocID="{53FCA50D-572C-4D92-911A-37E49BC40BD4}" presName="rootConnector" presStyleLbl="node3" presStyleIdx="0" presStyleCnt="0"/>
      <dgm:spPr/>
      <dgm:t>
        <a:bodyPr/>
        <a:lstStyle/>
        <a:p>
          <a:endParaRPr lang="en-US"/>
        </a:p>
      </dgm:t>
    </dgm:pt>
    <dgm:pt modelId="{3A9A1BAC-1199-450A-A71C-3F3862E15F0A}" type="pres">
      <dgm:prSet presAssocID="{53FCA50D-572C-4D92-911A-37E49BC40BD4}" presName="hierChild4" presStyleCnt="0"/>
      <dgm:spPr/>
      <dgm:t>
        <a:bodyPr/>
        <a:lstStyle/>
        <a:p>
          <a:endParaRPr lang="en-US"/>
        </a:p>
      </dgm:t>
    </dgm:pt>
    <dgm:pt modelId="{B1C0FFAA-2583-4042-9661-87DB9275157C}" type="pres">
      <dgm:prSet presAssocID="{53FCA50D-572C-4D92-911A-37E49BC40BD4}" presName="hierChild5" presStyleCnt="0"/>
      <dgm:spPr/>
      <dgm:t>
        <a:bodyPr/>
        <a:lstStyle/>
        <a:p>
          <a:endParaRPr lang="en-US"/>
        </a:p>
      </dgm:t>
    </dgm:pt>
    <dgm:pt modelId="{BDC03F88-32DC-47F5-8A60-3B5F44217C6F}" type="pres">
      <dgm:prSet presAssocID="{32D0A69B-3AD4-4369-B162-677DAE569AAD}" presName="Name37" presStyleLbl="parChTrans1D3" presStyleIdx="1" presStyleCnt="2"/>
      <dgm:spPr/>
    </dgm:pt>
    <dgm:pt modelId="{6A97D8D7-6832-4609-93F1-84A3347B4E82}" type="pres">
      <dgm:prSet presAssocID="{ED51F291-0365-4A89-AF18-45004471A32F}" presName="hierRoot2" presStyleCnt="0">
        <dgm:presLayoutVars>
          <dgm:hierBranch val="init"/>
        </dgm:presLayoutVars>
      </dgm:prSet>
      <dgm:spPr/>
    </dgm:pt>
    <dgm:pt modelId="{F3D95F61-B807-45D1-BBF1-B874CB0B4DDE}" type="pres">
      <dgm:prSet presAssocID="{ED51F291-0365-4A89-AF18-45004471A32F}" presName="rootComposite" presStyleCnt="0"/>
      <dgm:spPr/>
    </dgm:pt>
    <dgm:pt modelId="{7442009E-F587-474B-B9C6-82A785078106}" type="pres">
      <dgm:prSet presAssocID="{ED51F291-0365-4A89-AF18-45004471A32F}" presName="rootText" presStyleLbl="node1" presStyleIdx="2" presStyleCnt="3" custScaleX="77186" custScaleY="85806" custLinFactY="-84156" custLinFactNeighborX="63161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CFC0DD7-5FB0-4ADE-8462-C1F901322412}" type="pres">
      <dgm:prSet presAssocID="{ED51F291-0365-4A89-AF18-45004471A32F}" presName="titleText2" presStyleLbl="fgAcc1" presStyleIdx="2" presStyleCnt="3" custScaleX="81459" custScaleY="107014" custLinFactY="-269377" custLinFactNeighborX="68398" custLinFactNeighborY="-300000">
        <dgm:presLayoutVars>
          <dgm:chMax val="0"/>
          <dgm:chPref val="0"/>
        </dgm:presLayoutVars>
      </dgm:prSet>
      <dgm:spPr/>
    </dgm:pt>
    <dgm:pt modelId="{D55153D2-FE1E-43C9-819E-50A1AB51A130}" type="pres">
      <dgm:prSet presAssocID="{ED51F291-0365-4A89-AF18-45004471A32F}" presName="rootConnector" presStyleLbl="node3" presStyleIdx="0" presStyleCnt="0"/>
      <dgm:spPr/>
      <dgm:t>
        <a:bodyPr/>
        <a:lstStyle/>
        <a:p>
          <a:endParaRPr lang="en-US"/>
        </a:p>
      </dgm:t>
    </dgm:pt>
    <dgm:pt modelId="{8656922B-0153-4802-95A1-579D97FE144D}" type="pres">
      <dgm:prSet presAssocID="{ED51F291-0365-4A89-AF18-45004471A32F}" presName="hierChild4" presStyleCnt="0"/>
      <dgm:spPr/>
    </dgm:pt>
    <dgm:pt modelId="{1453E830-8ED3-47D6-9131-82D44825E477}" type="pres">
      <dgm:prSet presAssocID="{ED51F291-0365-4A89-AF18-45004471A32F}" presName="hierChild5" presStyleCnt="0"/>
      <dgm:spPr/>
    </dgm:pt>
    <dgm:pt modelId="{AB0051DB-6237-4EF0-8BAD-F2E972E4FE78}" type="pres">
      <dgm:prSet presAssocID="{08B2626E-8076-40D9-A454-88783B1CA1C6}" presName="hierChild5" presStyleCnt="0"/>
      <dgm:spPr/>
      <dgm:t>
        <a:bodyPr/>
        <a:lstStyle/>
        <a:p>
          <a:endParaRPr lang="en-US"/>
        </a:p>
      </dgm:t>
    </dgm:pt>
    <dgm:pt modelId="{FA4C4ACE-93DC-442D-BCEC-4A61A820BF57}" type="pres">
      <dgm:prSet presAssocID="{A8E099D9-3CC5-4443-B186-988D4CFA6AA0}" presName="hierChild3" presStyleCnt="0"/>
      <dgm:spPr/>
      <dgm:t>
        <a:bodyPr/>
        <a:lstStyle/>
        <a:p>
          <a:endParaRPr lang="en-US"/>
        </a:p>
      </dgm:t>
    </dgm:pt>
    <dgm:pt modelId="{30D515D6-1405-4BE2-AD93-90C8AAEA4A22}" type="pres">
      <dgm:prSet presAssocID="{948FD23A-DBEA-4BE7-97B8-49F0974A588C}" presName="Name96" presStyleLbl="parChTrans1D2" presStyleIdx="1" presStyleCnt="3"/>
      <dgm:spPr/>
      <dgm:t>
        <a:bodyPr/>
        <a:lstStyle/>
        <a:p>
          <a:endParaRPr lang="en-US"/>
        </a:p>
      </dgm:t>
    </dgm:pt>
    <dgm:pt modelId="{9DEA6858-D756-4EDE-AC2F-8B5E1893E34E}" type="pres">
      <dgm:prSet presAssocID="{6F1BF857-EB9F-4D0C-A748-9EB1596BAF26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0FCCA0-638D-4F16-9E08-BBF05AD9CA34}" type="pres">
      <dgm:prSet presAssocID="{6F1BF857-EB9F-4D0C-A748-9EB1596BAF26}" presName="rootComposite3" presStyleCnt="0"/>
      <dgm:spPr/>
      <dgm:t>
        <a:bodyPr/>
        <a:lstStyle/>
        <a:p>
          <a:endParaRPr lang="en-US"/>
        </a:p>
      </dgm:t>
    </dgm:pt>
    <dgm:pt modelId="{4D348D6E-24C1-4FEE-8EA5-83A2CA310E96}" type="pres">
      <dgm:prSet presAssocID="{6F1BF857-EB9F-4D0C-A748-9EB1596BAF26}" presName="rootText3" presStyleLbl="asst1" presStyleIdx="0" presStyleCnt="2" custLinFactNeighborX="-30682" custLinFactNeighborY="-26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E2F09-C641-4A0F-B86F-3E63D428CBB5}" type="pres">
      <dgm:prSet presAssocID="{6F1BF857-EB9F-4D0C-A748-9EB1596BAF26}" presName="titleText3" presStyleLbl="fgAcc2" presStyleIdx="0" presStyleCnt="2" custScaleX="111363" custScaleY="203260" custLinFactNeighborX="-25250" custLinFactNeighborY="-256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0029834-1D9F-45ED-86F1-3E457F446DA8}" type="pres">
      <dgm:prSet presAssocID="{6F1BF857-EB9F-4D0C-A748-9EB1596BAF26}" presName="rootConnector3" presStyleLbl="asst1" presStyleIdx="0" presStyleCnt="2"/>
      <dgm:spPr/>
      <dgm:t>
        <a:bodyPr/>
        <a:lstStyle/>
        <a:p>
          <a:endParaRPr lang="en-US"/>
        </a:p>
      </dgm:t>
    </dgm:pt>
    <dgm:pt modelId="{AD60E6D5-2795-4A95-AC86-4BCBCA59389E}" type="pres">
      <dgm:prSet presAssocID="{6F1BF857-EB9F-4D0C-A748-9EB1596BAF26}" presName="hierChild6" presStyleCnt="0"/>
      <dgm:spPr/>
      <dgm:t>
        <a:bodyPr/>
        <a:lstStyle/>
        <a:p>
          <a:endParaRPr lang="en-US"/>
        </a:p>
      </dgm:t>
    </dgm:pt>
    <dgm:pt modelId="{7E8019B4-01BC-47D7-BAB7-7B36CDE13A68}" type="pres">
      <dgm:prSet presAssocID="{6F1BF857-EB9F-4D0C-A748-9EB1596BAF26}" presName="hierChild7" presStyleCnt="0"/>
      <dgm:spPr/>
      <dgm:t>
        <a:bodyPr/>
        <a:lstStyle/>
        <a:p>
          <a:endParaRPr lang="en-US"/>
        </a:p>
      </dgm:t>
    </dgm:pt>
    <dgm:pt modelId="{79593C69-5A40-4485-89DC-2EF61BD19704}" type="pres">
      <dgm:prSet presAssocID="{57CC749F-2B7A-4391-8D0D-E77F022FF05A}" presName="Name96" presStyleLbl="parChTrans1D2" presStyleIdx="2" presStyleCnt="3"/>
      <dgm:spPr/>
      <dgm:t>
        <a:bodyPr/>
        <a:lstStyle/>
        <a:p>
          <a:endParaRPr lang="en-US"/>
        </a:p>
      </dgm:t>
    </dgm:pt>
    <dgm:pt modelId="{A570E668-6E7D-44E1-AD0B-AA4475C218A4}" type="pres">
      <dgm:prSet presAssocID="{648569C1-11F8-4CC8-BF34-BC3CF848985D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A27711-7965-4746-8EA9-3F0E5CE7ABFC}" type="pres">
      <dgm:prSet presAssocID="{648569C1-11F8-4CC8-BF34-BC3CF848985D}" presName="rootComposite3" presStyleCnt="0"/>
      <dgm:spPr/>
      <dgm:t>
        <a:bodyPr/>
        <a:lstStyle/>
        <a:p>
          <a:endParaRPr lang="en-US"/>
        </a:p>
      </dgm:t>
    </dgm:pt>
    <dgm:pt modelId="{E2530957-FB1B-429F-8FA7-2C63B472D54F}" type="pres">
      <dgm:prSet presAssocID="{648569C1-11F8-4CC8-BF34-BC3CF848985D}" presName="rootText3" presStyleLbl="asst1" presStyleIdx="1" presStyleCnt="2" custLinFactNeighborX="38461" custLinFactNeighborY="-26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E8CBB-C5AD-48EE-B197-2516E46BF053}" type="pres">
      <dgm:prSet presAssocID="{648569C1-11F8-4CC8-BF34-BC3CF848985D}" presName="titleText3" presStyleLbl="fgAcc2" presStyleIdx="1" presStyleCnt="2" custScaleX="98714" custScaleY="167697" custLinFactNeighborX="43040" custLinFactNeighborY="-265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A5575C7-7829-457B-8DE7-FED7B4D7EC65}" type="pres">
      <dgm:prSet presAssocID="{648569C1-11F8-4CC8-BF34-BC3CF848985D}" presName="rootConnector3" presStyleLbl="asst1" presStyleIdx="1" presStyleCnt="2"/>
      <dgm:spPr/>
      <dgm:t>
        <a:bodyPr/>
        <a:lstStyle/>
        <a:p>
          <a:endParaRPr lang="en-US"/>
        </a:p>
      </dgm:t>
    </dgm:pt>
    <dgm:pt modelId="{5F1DB38B-F705-4313-9115-3CE19298BFB0}" type="pres">
      <dgm:prSet presAssocID="{648569C1-11F8-4CC8-BF34-BC3CF848985D}" presName="hierChild6" presStyleCnt="0"/>
      <dgm:spPr/>
      <dgm:t>
        <a:bodyPr/>
        <a:lstStyle/>
        <a:p>
          <a:endParaRPr lang="en-US"/>
        </a:p>
      </dgm:t>
    </dgm:pt>
    <dgm:pt modelId="{5CF9456B-0DAD-40B2-8487-3D5A76EEC84B}" type="pres">
      <dgm:prSet presAssocID="{648569C1-11F8-4CC8-BF34-BC3CF848985D}" presName="hierChild7" presStyleCnt="0"/>
      <dgm:spPr/>
      <dgm:t>
        <a:bodyPr/>
        <a:lstStyle/>
        <a:p>
          <a:endParaRPr lang="en-US"/>
        </a:p>
      </dgm:t>
    </dgm:pt>
  </dgm:ptLst>
  <dgm:cxnLst>
    <dgm:cxn modelId="{0F063A7B-DA1B-4DC6-8D77-872E1C870C16}" type="presOf" srcId="{08B2626E-8076-40D9-A454-88783B1CA1C6}" destId="{1781C902-DFB7-4846-911F-E037A935D2FC}" srcOrd="1" destOrd="0" presId="urn:microsoft.com/office/officeart/2008/layout/NameandTitleOrganizationalChart"/>
    <dgm:cxn modelId="{AC8D7DB4-B92D-480A-9A60-5BE8524874E5}" type="presOf" srcId="{5BD2A2BB-D691-4AC1-9782-BAE21C01FD9E}" destId="{8D9E2F09-C641-4A0F-B86F-3E63D428CBB5}" srcOrd="0" destOrd="0" presId="urn:microsoft.com/office/officeart/2008/layout/NameandTitleOrganizationalChart"/>
    <dgm:cxn modelId="{5F8D48EC-F927-4A2D-B75C-2ED522122B65}" type="presOf" srcId="{08B2626E-8076-40D9-A454-88783B1CA1C6}" destId="{AB64563E-C2BA-4CE2-9220-E918D59EA9CE}" srcOrd="0" destOrd="0" presId="urn:microsoft.com/office/officeart/2008/layout/NameandTitleOrganizationalChart"/>
    <dgm:cxn modelId="{6880B646-6463-4CC6-A2CF-05B2375B4163}" type="presOf" srcId="{78E312FE-B048-4A88-B610-01FEB30DFEDA}" destId="{2085D581-F0C5-4829-B4C6-0AB9EBBA9446}" srcOrd="0" destOrd="0" presId="urn:microsoft.com/office/officeart/2008/layout/NameandTitleOrganizationalChart"/>
    <dgm:cxn modelId="{C730BE2B-EDA0-4C3B-A883-17767868A0EA}" srcId="{A8E099D9-3CC5-4443-B186-988D4CFA6AA0}" destId="{648569C1-11F8-4CC8-BF34-BC3CF848985D}" srcOrd="1" destOrd="0" parTransId="{57CC749F-2B7A-4391-8D0D-E77F022FF05A}" sibTransId="{55EF3BA3-1794-4EC2-85EA-DFF41F473B7C}"/>
    <dgm:cxn modelId="{27204246-E92F-487D-8953-8C0106640BA4}" srcId="{08B2626E-8076-40D9-A454-88783B1CA1C6}" destId="{ED51F291-0365-4A89-AF18-45004471A32F}" srcOrd="1" destOrd="0" parTransId="{32D0A69B-3AD4-4369-B162-677DAE569AAD}" sibTransId="{8E036D9D-4ACA-4894-B726-0939FF873007}"/>
    <dgm:cxn modelId="{A6C41168-E85D-4AF1-B04E-5C622F42740D}" type="presOf" srcId="{ED51F291-0365-4A89-AF18-45004471A32F}" destId="{D55153D2-FE1E-43C9-819E-50A1AB51A130}" srcOrd="1" destOrd="0" presId="urn:microsoft.com/office/officeart/2008/layout/NameandTitleOrganizationalChart"/>
    <dgm:cxn modelId="{AC47BDBB-690C-4D2E-A055-19D426E39A26}" type="presOf" srcId="{648569C1-11F8-4CC8-BF34-BC3CF848985D}" destId="{E2530957-FB1B-429F-8FA7-2C63B472D54F}" srcOrd="0" destOrd="0" presId="urn:microsoft.com/office/officeart/2008/layout/NameandTitleOrganizationalChart"/>
    <dgm:cxn modelId="{7D29F8AB-1D85-425D-A506-D53031B6834C}" type="presOf" srcId="{648569C1-11F8-4CC8-BF34-BC3CF848985D}" destId="{FA5575C7-7829-457B-8DE7-FED7B4D7EC65}" srcOrd="1" destOrd="0" presId="urn:microsoft.com/office/officeart/2008/layout/NameandTitleOrganizationalChart"/>
    <dgm:cxn modelId="{5099FC79-302D-4B4F-8058-60410E10C74A}" type="presOf" srcId="{948FD23A-DBEA-4BE7-97B8-49F0974A588C}" destId="{30D515D6-1405-4BE2-AD93-90C8AAEA4A22}" srcOrd="0" destOrd="0" presId="urn:microsoft.com/office/officeart/2008/layout/NameandTitleOrganizationalChart"/>
    <dgm:cxn modelId="{0C4C81C1-4175-4939-9965-59F97BC1A6B5}" type="presOf" srcId="{69EC9F8E-5178-4F9D-8F3B-EF6491D0E9EA}" destId="{683EBCFA-F9B5-4F4B-AB7C-65F26FDB7F7F}" srcOrd="0" destOrd="0" presId="urn:microsoft.com/office/officeart/2008/layout/NameandTitleOrganizationalChart"/>
    <dgm:cxn modelId="{F4E8C6A5-9DCA-4E59-955F-8B56552AFA4A}" type="presOf" srcId="{ED51F291-0365-4A89-AF18-45004471A32F}" destId="{7442009E-F587-474B-B9C6-82A785078106}" srcOrd="0" destOrd="0" presId="urn:microsoft.com/office/officeart/2008/layout/NameandTitleOrganizationalChart"/>
    <dgm:cxn modelId="{D10A8816-74A2-41E5-A573-A611583BD813}" type="presOf" srcId="{53FCA50D-572C-4D92-911A-37E49BC40BD4}" destId="{8262ACD1-D5CE-4C06-BED0-565C91B01B46}" srcOrd="1" destOrd="0" presId="urn:microsoft.com/office/officeart/2008/layout/NameandTitleOrganizationalChart"/>
    <dgm:cxn modelId="{1DA51D61-20CE-437F-944F-F1DDD0C411FB}" type="presOf" srcId="{17D72F02-D103-4A39-9EBE-7C9CA58B90E6}" destId="{C7E91757-2501-40E8-88CE-74183F54B4F3}" srcOrd="0" destOrd="0" presId="urn:microsoft.com/office/officeart/2008/layout/NameandTitleOrganizationalChart"/>
    <dgm:cxn modelId="{01C99D49-91AE-4C7A-871B-24C39F2DA41A}" type="presOf" srcId="{53FCA50D-572C-4D92-911A-37E49BC40BD4}" destId="{EF2C36B7-1882-48D8-BC8C-B2E6488D07F4}" srcOrd="0" destOrd="0" presId="urn:microsoft.com/office/officeart/2008/layout/NameandTitleOrganizationalChart"/>
    <dgm:cxn modelId="{78866A91-9A71-4776-B0D9-9741F48E4E1B}" type="presOf" srcId="{A04E05F1-894C-4ACF-AE0A-25114B2B551D}" destId="{C5394CF9-2E6F-4CA0-A9FB-8F5F913ACC02}" srcOrd="0" destOrd="0" presId="urn:microsoft.com/office/officeart/2008/layout/NameandTitleOrganizationalChart"/>
    <dgm:cxn modelId="{93AC284A-15FB-4DDF-B849-7EF6C9C471FA}" srcId="{08B2626E-8076-40D9-A454-88783B1CA1C6}" destId="{53FCA50D-572C-4D92-911A-37E49BC40BD4}" srcOrd="0" destOrd="0" parTransId="{17D72F02-D103-4A39-9EBE-7C9CA58B90E6}" sibTransId="{EC01E811-1B61-42B3-BA78-31890CCA2ADC}"/>
    <dgm:cxn modelId="{860441CA-976C-4DC8-9829-1C29888241C7}" type="presOf" srcId="{32D0A69B-3AD4-4369-B162-677DAE569AAD}" destId="{BDC03F88-32DC-47F5-8A60-3B5F44217C6F}" srcOrd="0" destOrd="0" presId="urn:microsoft.com/office/officeart/2008/layout/NameandTitleOrganizationalChart"/>
    <dgm:cxn modelId="{8C34D6B1-3288-40D5-A11A-83C7BEE53D95}" type="presOf" srcId="{6F1BF857-EB9F-4D0C-A748-9EB1596BAF26}" destId="{4D348D6E-24C1-4FEE-8EA5-83A2CA310E96}" srcOrd="0" destOrd="0" presId="urn:microsoft.com/office/officeart/2008/layout/NameandTitleOrganizationalChart"/>
    <dgm:cxn modelId="{87ADBACC-A372-4DD2-B924-2ACB7E6F2CC7}" srcId="{A8E099D9-3CC5-4443-B186-988D4CFA6AA0}" destId="{08B2626E-8076-40D9-A454-88783B1CA1C6}" srcOrd="2" destOrd="0" parTransId="{78E312FE-B048-4A88-B610-01FEB30DFEDA}" sibTransId="{43BEF3D0-65B8-4776-A5C8-5ACAF645ACEF}"/>
    <dgm:cxn modelId="{364404B5-5840-48D8-BA6C-BCED8645BB98}" type="presOf" srcId="{A8E099D9-3CC5-4443-B186-988D4CFA6AA0}" destId="{D9F28921-3B80-4881-BC95-98E919E55039}" srcOrd="1" destOrd="0" presId="urn:microsoft.com/office/officeart/2008/layout/NameandTitleOrganizationalChart"/>
    <dgm:cxn modelId="{4D5EB43E-F490-453A-8C1C-0633C6F960DE}" srcId="{A8E099D9-3CC5-4443-B186-988D4CFA6AA0}" destId="{6F1BF857-EB9F-4D0C-A748-9EB1596BAF26}" srcOrd="0" destOrd="0" parTransId="{948FD23A-DBEA-4BE7-97B8-49F0974A588C}" sibTransId="{5BD2A2BB-D691-4AC1-9782-BAE21C01FD9E}"/>
    <dgm:cxn modelId="{237F05A6-02FE-42FC-A3E2-5D821936C1B8}" type="presOf" srcId="{A8E099D9-3CC5-4443-B186-988D4CFA6AA0}" destId="{D4F047FB-D5A3-499B-B0EC-B0A43D0FE6D7}" srcOrd="0" destOrd="0" presId="urn:microsoft.com/office/officeart/2008/layout/NameandTitleOrganizationalChart"/>
    <dgm:cxn modelId="{49515429-5A20-4C95-AC2C-CDD8875780EB}" type="presOf" srcId="{43BEF3D0-65B8-4776-A5C8-5ACAF645ACEF}" destId="{8CFC36C8-D1AA-4749-8622-C3CD12E2FEF8}" srcOrd="0" destOrd="0" presId="urn:microsoft.com/office/officeart/2008/layout/NameandTitleOrganizationalChart"/>
    <dgm:cxn modelId="{73F9CF19-1BAF-41BC-9365-DD81B8DFD6F0}" type="presOf" srcId="{6F1BF857-EB9F-4D0C-A748-9EB1596BAF26}" destId="{F0029834-1D9F-45ED-86F1-3E457F446DA8}" srcOrd="1" destOrd="0" presId="urn:microsoft.com/office/officeart/2008/layout/NameandTitleOrganizationalChart"/>
    <dgm:cxn modelId="{BDC703EB-A12E-4F31-885E-A78E636E02AC}" type="presOf" srcId="{55EF3BA3-1794-4EC2-85EA-DFF41F473B7C}" destId="{CA4E8CBB-C5AD-48EE-B197-2516E46BF053}" srcOrd="0" destOrd="0" presId="urn:microsoft.com/office/officeart/2008/layout/NameandTitleOrganizationalChart"/>
    <dgm:cxn modelId="{8B8430B1-5622-49FF-A035-A1C8E4575987}" type="presOf" srcId="{8E036D9D-4ACA-4894-B726-0939FF873007}" destId="{BCFC0DD7-5FB0-4ADE-8462-C1F901322412}" srcOrd="0" destOrd="0" presId="urn:microsoft.com/office/officeart/2008/layout/NameandTitleOrganizationalChart"/>
    <dgm:cxn modelId="{9C780B72-8FB1-438B-9A38-BA5B1D9733BB}" type="presOf" srcId="{EC01E811-1B61-42B3-BA78-31890CCA2ADC}" destId="{FE8B26F8-D4F9-490E-BB61-82C7D0555CA3}" srcOrd="0" destOrd="0" presId="urn:microsoft.com/office/officeart/2008/layout/NameandTitleOrganizationalChart"/>
    <dgm:cxn modelId="{9D4A4AF6-D269-4F57-B90A-D42C2B3ED218}" srcId="{A04E05F1-894C-4ACF-AE0A-25114B2B551D}" destId="{A8E099D9-3CC5-4443-B186-988D4CFA6AA0}" srcOrd="0" destOrd="0" parTransId="{CF464870-2378-458D-8466-4E9DCD6A3284}" sibTransId="{69EC9F8E-5178-4F9D-8F3B-EF6491D0E9EA}"/>
    <dgm:cxn modelId="{6BCCB8A9-B5CE-4EEA-ABD8-0C4B5B08C183}" type="presOf" srcId="{57CC749F-2B7A-4391-8D0D-E77F022FF05A}" destId="{79593C69-5A40-4485-89DC-2EF61BD19704}" srcOrd="0" destOrd="0" presId="urn:microsoft.com/office/officeart/2008/layout/NameandTitleOrganizationalChart"/>
    <dgm:cxn modelId="{0F45528A-E4D6-4D1A-83C8-E2B57888B7DC}" type="presParOf" srcId="{C5394CF9-2E6F-4CA0-A9FB-8F5F913ACC02}" destId="{1A838AE3-F889-41A2-8C6A-3ECC2FBCE993}" srcOrd="0" destOrd="0" presId="urn:microsoft.com/office/officeart/2008/layout/NameandTitleOrganizationalChart"/>
    <dgm:cxn modelId="{E304A664-3CAB-4D6E-94F1-553D949F6925}" type="presParOf" srcId="{1A838AE3-F889-41A2-8C6A-3ECC2FBCE993}" destId="{2FEEF0C0-CA3C-4B96-9F4E-5202632D4056}" srcOrd="0" destOrd="0" presId="urn:microsoft.com/office/officeart/2008/layout/NameandTitleOrganizationalChart"/>
    <dgm:cxn modelId="{C70EB309-B20E-49A6-87AB-17C25E57D53B}" type="presParOf" srcId="{2FEEF0C0-CA3C-4B96-9F4E-5202632D4056}" destId="{D4F047FB-D5A3-499B-B0EC-B0A43D0FE6D7}" srcOrd="0" destOrd="0" presId="urn:microsoft.com/office/officeart/2008/layout/NameandTitleOrganizationalChart"/>
    <dgm:cxn modelId="{054BB996-D61E-4CA9-BE0B-947148992B57}" type="presParOf" srcId="{2FEEF0C0-CA3C-4B96-9F4E-5202632D4056}" destId="{683EBCFA-F9B5-4F4B-AB7C-65F26FDB7F7F}" srcOrd="1" destOrd="0" presId="urn:microsoft.com/office/officeart/2008/layout/NameandTitleOrganizationalChart"/>
    <dgm:cxn modelId="{344322B9-4DF9-4B02-B59E-338E43786CE8}" type="presParOf" srcId="{2FEEF0C0-CA3C-4B96-9F4E-5202632D4056}" destId="{D9F28921-3B80-4881-BC95-98E919E55039}" srcOrd="2" destOrd="0" presId="urn:microsoft.com/office/officeart/2008/layout/NameandTitleOrganizationalChart"/>
    <dgm:cxn modelId="{2D50C0CB-16F1-4D80-9B03-C102221753CA}" type="presParOf" srcId="{1A838AE3-F889-41A2-8C6A-3ECC2FBCE993}" destId="{D114CB4C-6E9B-42F0-B4DB-1E45B800F10D}" srcOrd="1" destOrd="0" presId="urn:microsoft.com/office/officeart/2008/layout/NameandTitleOrganizationalChart"/>
    <dgm:cxn modelId="{FA2C2FEA-92EA-4279-B690-425A27238C68}" type="presParOf" srcId="{D114CB4C-6E9B-42F0-B4DB-1E45B800F10D}" destId="{2085D581-F0C5-4829-B4C6-0AB9EBBA9446}" srcOrd="0" destOrd="0" presId="urn:microsoft.com/office/officeart/2008/layout/NameandTitleOrganizationalChart"/>
    <dgm:cxn modelId="{F9D4B7FF-DA7E-46DA-933E-ECC8CF964C20}" type="presParOf" srcId="{D114CB4C-6E9B-42F0-B4DB-1E45B800F10D}" destId="{AD81A201-7B8F-46F4-B49C-5855829805D7}" srcOrd="1" destOrd="0" presId="urn:microsoft.com/office/officeart/2008/layout/NameandTitleOrganizationalChart"/>
    <dgm:cxn modelId="{2CD9B9A9-272B-463F-B45A-A61D9E41A9DA}" type="presParOf" srcId="{AD81A201-7B8F-46F4-B49C-5855829805D7}" destId="{11F9F482-D7CF-46B3-B7BF-DCB4D2A23CEA}" srcOrd="0" destOrd="0" presId="urn:microsoft.com/office/officeart/2008/layout/NameandTitleOrganizationalChart"/>
    <dgm:cxn modelId="{3904E904-8C31-498D-B2B1-4580AF27D6BB}" type="presParOf" srcId="{11F9F482-D7CF-46B3-B7BF-DCB4D2A23CEA}" destId="{AB64563E-C2BA-4CE2-9220-E918D59EA9CE}" srcOrd="0" destOrd="0" presId="urn:microsoft.com/office/officeart/2008/layout/NameandTitleOrganizationalChart"/>
    <dgm:cxn modelId="{3380B978-CE88-425B-B54A-6AB7926AC9A0}" type="presParOf" srcId="{11F9F482-D7CF-46B3-B7BF-DCB4D2A23CEA}" destId="{8CFC36C8-D1AA-4749-8622-C3CD12E2FEF8}" srcOrd="1" destOrd="0" presId="urn:microsoft.com/office/officeart/2008/layout/NameandTitleOrganizationalChart"/>
    <dgm:cxn modelId="{6A91C531-0911-4D70-8FAC-DE3F82A1027A}" type="presParOf" srcId="{11F9F482-D7CF-46B3-B7BF-DCB4D2A23CEA}" destId="{1781C902-DFB7-4846-911F-E037A935D2FC}" srcOrd="2" destOrd="0" presId="urn:microsoft.com/office/officeart/2008/layout/NameandTitleOrganizationalChart"/>
    <dgm:cxn modelId="{5F6931E4-27E0-4DB0-B4F0-AAF4ED806240}" type="presParOf" srcId="{AD81A201-7B8F-46F4-B49C-5855829805D7}" destId="{235696B1-16E3-435D-9ED9-FCCC859CD3F2}" srcOrd="1" destOrd="0" presId="urn:microsoft.com/office/officeart/2008/layout/NameandTitleOrganizationalChart"/>
    <dgm:cxn modelId="{CE88B35A-EB5A-4E3C-8EBA-B7CBBD080D0A}" type="presParOf" srcId="{235696B1-16E3-435D-9ED9-FCCC859CD3F2}" destId="{C7E91757-2501-40E8-88CE-74183F54B4F3}" srcOrd="0" destOrd="0" presId="urn:microsoft.com/office/officeart/2008/layout/NameandTitleOrganizationalChart"/>
    <dgm:cxn modelId="{D5233355-1B66-426B-B1A5-4F9FE63F1C10}" type="presParOf" srcId="{235696B1-16E3-435D-9ED9-FCCC859CD3F2}" destId="{7B7E48AD-3F70-43DE-8AAD-97645581E106}" srcOrd="1" destOrd="0" presId="urn:microsoft.com/office/officeart/2008/layout/NameandTitleOrganizationalChart"/>
    <dgm:cxn modelId="{56737C41-B62A-4907-B577-C55BBE4FA0F2}" type="presParOf" srcId="{7B7E48AD-3F70-43DE-8AAD-97645581E106}" destId="{1A8E3DE3-1E7F-41F7-90BB-4CB5B91C9BFB}" srcOrd="0" destOrd="0" presId="urn:microsoft.com/office/officeart/2008/layout/NameandTitleOrganizationalChart"/>
    <dgm:cxn modelId="{64E4C77F-1D20-40FD-A33D-18934080A9D3}" type="presParOf" srcId="{1A8E3DE3-1E7F-41F7-90BB-4CB5B91C9BFB}" destId="{EF2C36B7-1882-48D8-BC8C-B2E6488D07F4}" srcOrd="0" destOrd="0" presId="urn:microsoft.com/office/officeart/2008/layout/NameandTitleOrganizationalChart"/>
    <dgm:cxn modelId="{ED6F3699-6D59-4779-899A-3E2F96FD7DD3}" type="presParOf" srcId="{1A8E3DE3-1E7F-41F7-90BB-4CB5B91C9BFB}" destId="{FE8B26F8-D4F9-490E-BB61-82C7D0555CA3}" srcOrd="1" destOrd="0" presId="urn:microsoft.com/office/officeart/2008/layout/NameandTitleOrganizationalChart"/>
    <dgm:cxn modelId="{28A04B3A-2A18-4493-9A86-586FA6F6FB1E}" type="presParOf" srcId="{1A8E3DE3-1E7F-41F7-90BB-4CB5B91C9BFB}" destId="{8262ACD1-D5CE-4C06-BED0-565C91B01B46}" srcOrd="2" destOrd="0" presId="urn:microsoft.com/office/officeart/2008/layout/NameandTitleOrganizationalChart"/>
    <dgm:cxn modelId="{7BA8F3AA-071E-444A-BF8D-E104B041359E}" type="presParOf" srcId="{7B7E48AD-3F70-43DE-8AAD-97645581E106}" destId="{3A9A1BAC-1199-450A-A71C-3F3862E15F0A}" srcOrd="1" destOrd="0" presId="urn:microsoft.com/office/officeart/2008/layout/NameandTitleOrganizationalChart"/>
    <dgm:cxn modelId="{64CEC5AD-D98D-48CC-9F78-E115971DEF4B}" type="presParOf" srcId="{7B7E48AD-3F70-43DE-8AAD-97645581E106}" destId="{B1C0FFAA-2583-4042-9661-87DB9275157C}" srcOrd="2" destOrd="0" presId="urn:microsoft.com/office/officeart/2008/layout/NameandTitleOrganizationalChart"/>
    <dgm:cxn modelId="{AEC17752-D9CA-4F14-A372-145EC4B7629E}" type="presParOf" srcId="{235696B1-16E3-435D-9ED9-FCCC859CD3F2}" destId="{BDC03F88-32DC-47F5-8A60-3B5F44217C6F}" srcOrd="2" destOrd="0" presId="urn:microsoft.com/office/officeart/2008/layout/NameandTitleOrganizationalChart"/>
    <dgm:cxn modelId="{2D19EECB-3D42-45E2-A707-E4EF5002E119}" type="presParOf" srcId="{235696B1-16E3-435D-9ED9-FCCC859CD3F2}" destId="{6A97D8D7-6832-4609-93F1-84A3347B4E82}" srcOrd="3" destOrd="0" presId="urn:microsoft.com/office/officeart/2008/layout/NameandTitleOrganizationalChart"/>
    <dgm:cxn modelId="{497F2954-A53D-4C70-AB6B-E7C90355DD12}" type="presParOf" srcId="{6A97D8D7-6832-4609-93F1-84A3347B4E82}" destId="{F3D95F61-B807-45D1-BBF1-B874CB0B4DDE}" srcOrd="0" destOrd="0" presId="urn:microsoft.com/office/officeart/2008/layout/NameandTitleOrganizationalChart"/>
    <dgm:cxn modelId="{CACF4A3C-2180-4EBB-94B2-0A93C7B76CB7}" type="presParOf" srcId="{F3D95F61-B807-45D1-BBF1-B874CB0B4DDE}" destId="{7442009E-F587-474B-B9C6-82A785078106}" srcOrd="0" destOrd="0" presId="urn:microsoft.com/office/officeart/2008/layout/NameandTitleOrganizationalChart"/>
    <dgm:cxn modelId="{8BCD4E21-6A31-4F38-AE48-043D8D4E8A61}" type="presParOf" srcId="{F3D95F61-B807-45D1-BBF1-B874CB0B4DDE}" destId="{BCFC0DD7-5FB0-4ADE-8462-C1F901322412}" srcOrd="1" destOrd="0" presId="urn:microsoft.com/office/officeart/2008/layout/NameandTitleOrganizationalChart"/>
    <dgm:cxn modelId="{D5B0EDF3-3EAD-4B03-979B-FCEB8FA85B65}" type="presParOf" srcId="{F3D95F61-B807-45D1-BBF1-B874CB0B4DDE}" destId="{D55153D2-FE1E-43C9-819E-50A1AB51A130}" srcOrd="2" destOrd="0" presId="urn:microsoft.com/office/officeart/2008/layout/NameandTitleOrganizationalChart"/>
    <dgm:cxn modelId="{B2DA3E98-B99E-4662-9773-4D264469B377}" type="presParOf" srcId="{6A97D8D7-6832-4609-93F1-84A3347B4E82}" destId="{8656922B-0153-4802-95A1-579D97FE144D}" srcOrd="1" destOrd="0" presId="urn:microsoft.com/office/officeart/2008/layout/NameandTitleOrganizationalChart"/>
    <dgm:cxn modelId="{0EBEEE52-A6FE-4EB3-8F25-59A8FD801B49}" type="presParOf" srcId="{6A97D8D7-6832-4609-93F1-84A3347B4E82}" destId="{1453E830-8ED3-47D6-9131-82D44825E477}" srcOrd="2" destOrd="0" presId="urn:microsoft.com/office/officeart/2008/layout/NameandTitleOrganizationalChart"/>
    <dgm:cxn modelId="{1FB82459-CC64-4BF4-A287-48211BDD2BB0}" type="presParOf" srcId="{AD81A201-7B8F-46F4-B49C-5855829805D7}" destId="{AB0051DB-6237-4EF0-8BAD-F2E972E4FE78}" srcOrd="2" destOrd="0" presId="urn:microsoft.com/office/officeart/2008/layout/NameandTitleOrganizationalChart"/>
    <dgm:cxn modelId="{C3A23AEC-86C8-4ED7-8C81-0A31EC05755E}" type="presParOf" srcId="{1A838AE3-F889-41A2-8C6A-3ECC2FBCE993}" destId="{FA4C4ACE-93DC-442D-BCEC-4A61A820BF57}" srcOrd="2" destOrd="0" presId="urn:microsoft.com/office/officeart/2008/layout/NameandTitleOrganizationalChart"/>
    <dgm:cxn modelId="{BD268911-A3E2-487F-B5C6-AABF34862626}" type="presParOf" srcId="{FA4C4ACE-93DC-442D-BCEC-4A61A820BF57}" destId="{30D515D6-1405-4BE2-AD93-90C8AAEA4A22}" srcOrd="0" destOrd="0" presId="urn:microsoft.com/office/officeart/2008/layout/NameandTitleOrganizationalChart"/>
    <dgm:cxn modelId="{DFABEF58-B645-4646-BAD3-E3E5983B7626}" type="presParOf" srcId="{FA4C4ACE-93DC-442D-BCEC-4A61A820BF57}" destId="{9DEA6858-D756-4EDE-AC2F-8B5E1893E34E}" srcOrd="1" destOrd="0" presId="urn:microsoft.com/office/officeart/2008/layout/NameandTitleOrganizationalChart"/>
    <dgm:cxn modelId="{CFF6E75B-362D-4BED-84AE-88C8C22CF89C}" type="presParOf" srcId="{9DEA6858-D756-4EDE-AC2F-8B5E1893E34E}" destId="{870FCCA0-638D-4F16-9E08-BBF05AD9CA34}" srcOrd="0" destOrd="0" presId="urn:microsoft.com/office/officeart/2008/layout/NameandTitleOrganizationalChart"/>
    <dgm:cxn modelId="{8912BF1B-39E0-4B6C-BA79-0DA5CB1852F2}" type="presParOf" srcId="{870FCCA0-638D-4F16-9E08-BBF05AD9CA34}" destId="{4D348D6E-24C1-4FEE-8EA5-83A2CA310E96}" srcOrd="0" destOrd="0" presId="urn:microsoft.com/office/officeart/2008/layout/NameandTitleOrganizationalChart"/>
    <dgm:cxn modelId="{758F3915-8A5A-42D8-8D92-F554ACFE593E}" type="presParOf" srcId="{870FCCA0-638D-4F16-9E08-BBF05AD9CA34}" destId="{8D9E2F09-C641-4A0F-B86F-3E63D428CBB5}" srcOrd="1" destOrd="0" presId="urn:microsoft.com/office/officeart/2008/layout/NameandTitleOrganizationalChart"/>
    <dgm:cxn modelId="{E13A4101-8B19-4771-8941-086E40682F59}" type="presParOf" srcId="{870FCCA0-638D-4F16-9E08-BBF05AD9CA34}" destId="{F0029834-1D9F-45ED-86F1-3E457F446DA8}" srcOrd="2" destOrd="0" presId="urn:microsoft.com/office/officeart/2008/layout/NameandTitleOrganizationalChart"/>
    <dgm:cxn modelId="{22617C3E-29DC-456B-A64B-8F8E467B7CA1}" type="presParOf" srcId="{9DEA6858-D756-4EDE-AC2F-8B5E1893E34E}" destId="{AD60E6D5-2795-4A95-AC86-4BCBCA59389E}" srcOrd="1" destOrd="0" presId="urn:microsoft.com/office/officeart/2008/layout/NameandTitleOrganizationalChart"/>
    <dgm:cxn modelId="{2B1F536E-B6AC-4B3F-B1EE-5549A0F60AE5}" type="presParOf" srcId="{9DEA6858-D756-4EDE-AC2F-8B5E1893E34E}" destId="{7E8019B4-01BC-47D7-BAB7-7B36CDE13A68}" srcOrd="2" destOrd="0" presId="urn:microsoft.com/office/officeart/2008/layout/NameandTitleOrganizationalChart"/>
    <dgm:cxn modelId="{F9B464FC-9B78-4DC7-BF52-3E65EBA92B92}" type="presParOf" srcId="{FA4C4ACE-93DC-442D-BCEC-4A61A820BF57}" destId="{79593C69-5A40-4485-89DC-2EF61BD19704}" srcOrd="2" destOrd="0" presId="urn:microsoft.com/office/officeart/2008/layout/NameandTitleOrganizationalChart"/>
    <dgm:cxn modelId="{2DACD522-6A40-4FC0-B21E-C7FE4AFABCE3}" type="presParOf" srcId="{FA4C4ACE-93DC-442D-BCEC-4A61A820BF57}" destId="{A570E668-6E7D-44E1-AD0B-AA4475C218A4}" srcOrd="3" destOrd="0" presId="urn:microsoft.com/office/officeart/2008/layout/NameandTitleOrganizationalChart"/>
    <dgm:cxn modelId="{60188C7E-942E-4EF3-9311-CD8F917E4E56}" type="presParOf" srcId="{A570E668-6E7D-44E1-AD0B-AA4475C218A4}" destId="{97A27711-7965-4746-8EA9-3F0E5CE7ABFC}" srcOrd="0" destOrd="0" presId="urn:microsoft.com/office/officeart/2008/layout/NameandTitleOrganizationalChart"/>
    <dgm:cxn modelId="{93F5C376-86D1-4C3B-82F1-18D2209D15D7}" type="presParOf" srcId="{97A27711-7965-4746-8EA9-3F0E5CE7ABFC}" destId="{E2530957-FB1B-429F-8FA7-2C63B472D54F}" srcOrd="0" destOrd="0" presId="urn:microsoft.com/office/officeart/2008/layout/NameandTitleOrganizationalChart"/>
    <dgm:cxn modelId="{6E182318-9D63-4763-9E4B-DA5D809BE1AC}" type="presParOf" srcId="{97A27711-7965-4746-8EA9-3F0E5CE7ABFC}" destId="{CA4E8CBB-C5AD-48EE-B197-2516E46BF053}" srcOrd="1" destOrd="0" presId="urn:microsoft.com/office/officeart/2008/layout/NameandTitleOrganizationalChart"/>
    <dgm:cxn modelId="{D9CBA15B-3051-45AF-87DE-F23E5B255BA3}" type="presParOf" srcId="{97A27711-7965-4746-8EA9-3F0E5CE7ABFC}" destId="{FA5575C7-7829-457B-8DE7-FED7B4D7EC65}" srcOrd="2" destOrd="0" presId="urn:microsoft.com/office/officeart/2008/layout/NameandTitleOrganizationalChart"/>
    <dgm:cxn modelId="{7025BE68-CF2F-4187-A9FC-4F6356DC5605}" type="presParOf" srcId="{A570E668-6E7D-44E1-AD0B-AA4475C218A4}" destId="{5F1DB38B-F705-4313-9115-3CE19298BFB0}" srcOrd="1" destOrd="0" presId="urn:microsoft.com/office/officeart/2008/layout/NameandTitleOrganizationalChart"/>
    <dgm:cxn modelId="{034FC9CB-A6BD-435E-A7A9-2CEA487278FC}" type="presParOf" srcId="{A570E668-6E7D-44E1-AD0B-AA4475C218A4}" destId="{5CF9456B-0DAD-40B2-8487-3D5A76EEC84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93C69-5A40-4485-89DC-2EF61BD19704}">
      <dsp:nvSpPr>
        <dsp:cNvPr id="0" name=""/>
        <dsp:cNvSpPr/>
      </dsp:nvSpPr>
      <dsp:spPr>
        <a:xfrm>
          <a:off x="3869017" y="481507"/>
          <a:ext cx="1048074" cy="1014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435"/>
              </a:lnTo>
              <a:lnTo>
                <a:pt x="1048074" y="10144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515D6-1405-4BE2-AD93-90C8AAEA4A22}">
      <dsp:nvSpPr>
        <dsp:cNvPr id="0" name=""/>
        <dsp:cNvSpPr/>
      </dsp:nvSpPr>
      <dsp:spPr>
        <a:xfrm>
          <a:off x="2668852" y="481507"/>
          <a:ext cx="1200164" cy="1014446"/>
        </a:xfrm>
        <a:custGeom>
          <a:avLst/>
          <a:gdLst/>
          <a:ahLst/>
          <a:cxnLst/>
          <a:rect l="0" t="0" r="0" b="0"/>
          <a:pathLst>
            <a:path>
              <a:moveTo>
                <a:pt x="1200164" y="0"/>
              </a:moveTo>
              <a:lnTo>
                <a:pt x="1200164" y="1014446"/>
              </a:lnTo>
              <a:lnTo>
                <a:pt x="0" y="10144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03F88-32DC-47F5-8A60-3B5F44217C6F}">
      <dsp:nvSpPr>
        <dsp:cNvPr id="0" name=""/>
        <dsp:cNvSpPr/>
      </dsp:nvSpPr>
      <dsp:spPr>
        <a:xfrm>
          <a:off x="3856243" y="2840026"/>
          <a:ext cx="2569676" cy="921263"/>
        </a:xfrm>
        <a:custGeom>
          <a:avLst/>
          <a:gdLst/>
          <a:ahLst/>
          <a:cxnLst/>
          <a:rect l="0" t="0" r="0" b="0"/>
          <a:pathLst>
            <a:path>
              <a:moveTo>
                <a:pt x="0" y="921263"/>
              </a:moveTo>
              <a:lnTo>
                <a:pt x="2569676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91757-2501-40E8-88CE-74183F54B4F3}">
      <dsp:nvSpPr>
        <dsp:cNvPr id="0" name=""/>
        <dsp:cNvSpPr/>
      </dsp:nvSpPr>
      <dsp:spPr>
        <a:xfrm>
          <a:off x="3810508" y="3761289"/>
          <a:ext cx="91440" cy="673415"/>
        </a:xfrm>
        <a:custGeom>
          <a:avLst/>
          <a:gdLst/>
          <a:ahLst/>
          <a:cxnLst/>
          <a:rect l="0" t="0" r="0" b="0"/>
          <a:pathLst>
            <a:path>
              <a:moveTo>
                <a:pt x="45734" y="0"/>
              </a:moveTo>
              <a:lnTo>
                <a:pt x="45734" y="422896"/>
              </a:lnTo>
              <a:lnTo>
                <a:pt x="45720" y="422896"/>
              </a:lnTo>
              <a:lnTo>
                <a:pt x="45720" y="6734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5D581-F0C5-4829-B4C6-0AB9EBBA9446}">
      <dsp:nvSpPr>
        <dsp:cNvPr id="0" name=""/>
        <dsp:cNvSpPr/>
      </dsp:nvSpPr>
      <dsp:spPr>
        <a:xfrm>
          <a:off x="3810523" y="481507"/>
          <a:ext cx="91440" cy="2206126"/>
        </a:xfrm>
        <a:custGeom>
          <a:avLst/>
          <a:gdLst/>
          <a:ahLst/>
          <a:cxnLst/>
          <a:rect l="0" t="0" r="0" b="0"/>
          <a:pathLst>
            <a:path>
              <a:moveTo>
                <a:pt x="58493" y="0"/>
              </a:moveTo>
              <a:lnTo>
                <a:pt x="58493" y="1955606"/>
              </a:lnTo>
              <a:lnTo>
                <a:pt x="45720" y="1955606"/>
              </a:lnTo>
              <a:lnTo>
                <a:pt x="45720" y="22061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47FB-D5A3-499B-B0EC-B0A43D0FE6D7}">
      <dsp:nvSpPr>
        <dsp:cNvPr id="0" name=""/>
        <dsp:cNvSpPr/>
      </dsp:nvSpPr>
      <dsp:spPr>
        <a:xfrm>
          <a:off x="2376388" y="5696"/>
          <a:ext cx="2985258" cy="475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150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anose="02040502050405020303" pitchFamily="18" charset="0"/>
            </a:rPr>
            <a:t>Developer has a project plan 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376388" y="5696"/>
        <a:ext cx="2985258" cy="475811"/>
      </dsp:txXfrm>
    </dsp:sp>
    <dsp:sp modelId="{683EBCFA-F9B5-4F4B-AB7C-65F26FDB7F7F}">
      <dsp:nvSpPr>
        <dsp:cNvPr id="0" name=""/>
        <dsp:cNvSpPr/>
      </dsp:nvSpPr>
      <dsp:spPr>
        <a:xfrm flipH="1">
          <a:off x="2809164" y="300395"/>
          <a:ext cx="2156906" cy="453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09164" y="300395"/>
        <a:ext cx="2156906" cy="45301"/>
      </dsp:txXfrm>
    </dsp:sp>
    <dsp:sp modelId="{AB64563E-C2BA-4CE2-9220-E918D59EA9CE}">
      <dsp:nvSpPr>
        <dsp:cNvPr id="0" name=""/>
        <dsp:cNvSpPr/>
      </dsp:nvSpPr>
      <dsp:spPr>
        <a:xfrm>
          <a:off x="2819407" y="2687634"/>
          <a:ext cx="2073671" cy="1073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150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anose="02040502050405020303" pitchFamily="18" charset="0"/>
            </a:rPr>
            <a:t>City staff review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819407" y="2687634"/>
        <a:ext cx="2073671" cy="1073655"/>
      </dsp:txXfrm>
    </dsp:sp>
    <dsp:sp modelId="{8CFC36C8-D1AA-4749-8622-C3CD12E2FEF8}">
      <dsp:nvSpPr>
        <dsp:cNvPr id="0" name=""/>
        <dsp:cNvSpPr/>
      </dsp:nvSpPr>
      <dsp:spPr>
        <a:xfrm>
          <a:off x="3376912" y="3525830"/>
          <a:ext cx="1866304" cy="357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eorgia" panose="02040502050405020303" pitchFamily="18" charset="0"/>
            </a:rPr>
            <a:t>City Departments</a:t>
          </a:r>
          <a:endParaRPr lang="en-US" sz="1700" kern="1200" dirty="0">
            <a:latin typeface="Georgia" panose="02040502050405020303" pitchFamily="18" charset="0"/>
          </a:endParaRPr>
        </a:p>
      </dsp:txBody>
      <dsp:txXfrm>
        <a:off x="3376912" y="3525830"/>
        <a:ext cx="1866304" cy="357885"/>
      </dsp:txXfrm>
    </dsp:sp>
    <dsp:sp modelId="{EF2C36B7-1882-48D8-BC8C-B2E6488D07F4}">
      <dsp:nvSpPr>
        <dsp:cNvPr id="0" name=""/>
        <dsp:cNvSpPr/>
      </dsp:nvSpPr>
      <dsp:spPr>
        <a:xfrm>
          <a:off x="2819392" y="4434705"/>
          <a:ext cx="2073671" cy="1073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150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anose="02040502050405020303" pitchFamily="18" charset="0"/>
            </a:rPr>
            <a:t>Final Approval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819392" y="4434705"/>
        <a:ext cx="2073671" cy="1073655"/>
      </dsp:txXfrm>
    </dsp:sp>
    <dsp:sp modelId="{FE8B26F8-D4F9-490E-BB61-82C7D0555CA3}">
      <dsp:nvSpPr>
        <dsp:cNvPr id="0" name=""/>
        <dsp:cNvSpPr/>
      </dsp:nvSpPr>
      <dsp:spPr>
        <a:xfrm>
          <a:off x="3517665" y="5198560"/>
          <a:ext cx="1832543" cy="5314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Georgia" panose="02040502050405020303" pitchFamily="18" charset="0"/>
            </a:rPr>
            <a:t>City Planning Commission</a:t>
          </a:r>
          <a:endParaRPr lang="en-US" sz="1700" kern="1200" dirty="0">
            <a:latin typeface="Georgia" panose="02040502050405020303" pitchFamily="18" charset="0"/>
          </a:endParaRPr>
        </a:p>
      </dsp:txBody>
      <dsp:txXfrm>
        <a:off x="3517665" y="5198560"/>
        <a:ext cx="1832543" cy="531405"/>
      </dsp:txXfrm>
    </dsp:sp>
    <dsp:sp modelId="{7442009E-F587-474B-B9C6-82A785078106}">
      <dsp:nvSpPr>
        <dsp:cNvPr id="0" name=""/>
        <dsp:cNvSpPr/>
      </dsp:nvSpPr>
      <dsp:spPr>
        <a:xfrm>
          <a:off x="5625628" y="2840026"/>
          <a:ext cx="1600584" cy="921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150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anose="02040502050405020303" pitchFamily="18" charset="0"/>
            </a:rPr>
            <a:t>Third-party review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5625628" y="2840026"/>
        <a:ext cx="1600584" cy="921260"/>
      </dsp:txXfrm>
    </dsp:sp>
    <dsp:sp modelId="{BCFC0DD7-5FB0-4ADE-8462-C1F901322412}">
      <dsp:nvSpPr>
        <dsp:cNvPr id="0" name=""/>
        <dsp:cNvSpPr/>
      </dsp:nvSpPr>
      <dsp:spPr>
        <a:xfrm>
          <a:off x="5943597" y="3525828"/>
          <a:ext cx="1520273" cy="382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eorgia" panose="02040502050405020303" pitchFamily="18" charset="0"/>
            </a:rPr>
            <a:t>Outside Entities</a:t>
          </a:r>
          <a:endParaRPr lang="en-US" sz="1500" kern="1200" dirty="0">
            <a:latin typeface="Georgia" panose="02040502050405020303" pitchFamily="18" charset="0"/>
          </a:endParaRPr>
        </a:p>
      </dsp:txBody>
      <dsp:txXfrm>
        <a:off x="5943597" y="3525828"/>
        <a:ext cx="1520273" cy="382987"/>
      </dsp:txXfrm>
    </dsp:sp>
    <dsp:sp modelId="{4D348D6E-24C1-4FEE-8EA5-83A2CA310E96}">
      <dsp:nvSpPr>
        <dsp:cNvPr id="0" name=""/>
        <dsp:cNvSpPr/>
      </dsp:nvSpPr>
      <dsp:spPr>
        <a:xfrm>
          <a:off x="595180" y="959126"/>
          <a:ext cx="2073671" cy="1073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5150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eorgia" panose="02040502050405020303" pitchFamily="18" charset="0"/>
            </a:rPr>
            <a:t>Does the project require zoning relief? </a:t>
          </a:r>
          <a:r>
            <a:rPr lang="en-US" sz="2100" kern="1200" dirty="0" smtClean="0"/>
            <a:t>	</a:t>
          </a:r>
          <a:endParaRPr lang="en-US" sz="2100" kern="1200" dirty="0"/>
        </a:p>
      </dsp:txBody>
      <dsp:txXfrm>
        <a:off x="595180" y="959126"/>
        <a:ext cx="2073671" cy="1073655"/>
      </dsp:txXfrm>
    </dsp:sp>
    <dsp:sp modelId="{8D9E2F09-C641-4A0F-B86F-3E63D428CBB5}">
      <dsp:nvSpPr>
        <dsp:cNvPr id="0" name=""/>
        <dsp:cNvSpPr/>
      </dsp:nvSpPr>
      <dsp:spPr>
        <a:xfrm>
          <a:off x="1068882" y="1803081"/>
          <a:ext cx="2078372" cy="72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anose="02040502050405020303" pitchFamily="18" charset="0"/>
            </a:rPr>
            <a:t>City Zoning Officer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eorgia" panose="02040502050405020303" pitchFamily="18" charset="0"/>
            </a:rPr>
            <a:t>Zoning Hearing Board</a:t>
          </a:r>
          <a:endParaRPr lang="en-US" sz="1400" kern="1200" dirty="0">
            <a:latin typeface="Georgia" panose="02040502050405020303" pitchFamily="18" charset="0"/>
          </a:endParaRPr>
        </a:p>
      </dsp:txBody>
      <dsp:txXfrm>
        <a:off x="1068882" y="1803081"/>
        <a:ext cx="2078372" cy="727437"/>
      </dsp:txXfrm>
    </dsp:sp>
    <dsp:sp modelId="{E2530957-FB1B-429F-8FA7-2C63B472D54F}">
      <dsp:nvSpPr>
        <dsp:cNvPr id="0" name=""/>
        <dsp:cNvSpPr/>
      </dsp:nvSpPr>
      <dsp:spPr>
        <a:xfrm>
          <a:off x="4917091" y="959115"/>
          <a:ext cx="2073671" cy="1073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150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eorgia" panose="02040502050405020303" pitchFamily="18" charset="0"/>
            </a:rPr>
            <a:t>Does the project need a Certificate of Historical Appropriateness?</a:t>
          </a:r>
          <a:endParaRPr lang="en-US" sz="1600" kern="1200" dirty="0">
            <a:latin typeface="Georgia" panose="02040502050405020303" pitchFamily="18" charset="0"/>
          </a:endParaRPr>
        </a:p>
      </dsp:txBody>
      <dsp:txXfrm>
        <a:off x="4917091" y="959115"/>
        <a:ext cx="2073671" cy="1073655"/>
      </dsp:txXfrm>
    </dsp:sp>
    <dsp:sp modelId="{CA4E8CBB-C5AD-48EE-B197-2516E46BF053}">
      <dsp:nvSpPr>
        <dsp:cNvPr id="0" name=""/>
        <dsp:cNvSpPr/>
      </dsp:nvSpPr>
      <dsp:spPr>
        <a:xfrm>
          <a:off x="5349529" y="1863498"/>
          <a:ext cx="1842304" cy="600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eorgia" panose="02040502050405020303" pitchFamily="18" charset="0"/>
            </a:rPr>
            <a:t>HCC/HARB </a:t>
          </a:r>
          <a:endParaRPr lang="en-US" sz="1700" kern="1200" dirty="0" smtClean="0">
            <a:latin typeface="Georgia" panose="02040502050405020303" pitchFamily="18" charset="0"/>
          </a:endParaRP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eorgia" panose="02040502050405020303" pitchFamily="18" charset="0"/>
            </a:rPr>
            <a:t>City </a:t>
          </a:r>
          <a:r>
            <a:rPr lang="en-US" sz="1700" kern="1200" dirty="0" smtClean="0">
              <a:latin typeface="Georgia" panose="02040502050405020303" pitchFamily="18" charset="0"/>
            </a:rPr>
            <a:t>Council</a:t>
          </a:r>
          <a:endParaRPr lang="en-US" sz="1700" kern="1200" dirty="0">
            <a:latin typeface="Georgia" panose="02040502050405020303" pitchFamily="18" charset="0"/>
          </a:endParaRPr>
        </a:p>
      </dsp:txBody>
      <dsp:txXfrm>
        <a:off x="5349529" y="1863498"/>
        <a:ext cx="1842304" cy="600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00FC-BC51-4647-A9F2-AD41F1E5562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2660-1BBF-4AC3-A0C5-CF2218BA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1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247CA28-1220-4FBB-9605-8203974EE6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82B2F88-FD01-4453-88F1-3793E344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C4BF0-D183-42CE-AA87-B54B2BD9125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1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2F88-FD01-4453-88F1-3793E34417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2F88-FD01-4453-88F1-3793E34417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2F88-FD01-4453-88F1-3793E34417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EIT, LST, BPT provided by </a:t>
            </a:r>
            <a:r>
              <a:rPr lang="en-US" dirty="0" err="1" smtClean="0"/>
              <a:t>TriState</a:t>
            </a:r>
            <a:r>
              <a:rPr lang="en-US" dirty="0" smtClean="0"/>
              <a:t> &amp; Keystone Collections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Real Estate Taxes assumes collection of 100% of Real Estate Taxes generated from LERTA Projects and Current Millage Rates.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Assessment information pulled from COB and </a:t>
            </a:r>
            <a:r>
              <a:rPr lang="en-US" dirty="0" err="1" smtClean="0"/>
              <a:t>NCPub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2F88-FD01-4453-88F1-3793E34417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6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EIT, LST, BPT provided by </a:t>
            </a:r>
            <a:r>
              <a:rPr lang="en-US" dirty="0" err="1" smtClean="0"/>
              <a:t>TriState</a:t>
            </a:r>
            <a:r>
              <a:rPr lang="en-US" dirty="0" smtClean="0"/>
              <a:t> &amp; Keystone Collections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Real Estate Taxes assumes collection of 100% of Real Estate Taxes generated from LERTA Projects and Current Millage Rates.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Assessment information pulled from COB and </a:t>
            </a:r>
            <a:r>
              <a:rPr lang="en-US" dirty="0" err="1" smtClean="0"/>
              <a:t>NCPub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2F88-FD01-4453-88F1-3793E34417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Construction of 180k sq. ft.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Manufacturer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$13 million investment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96 Full –time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Curtiss-Wright is a national defense contract and their Engineered Pump Division, formerly located in Phillipsburg, makes marine pumps for use in engine rooms of surface and sub-surface vessels.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2F88-FD01-4453-88F1-3793E34417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2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2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6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3200" b="1" i="0" baseline="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  <a:lvl2pPr>
              <a:defRPr baseline="0">
                <a:latin typeface="Georgia" panose="02040502050405020303" pitchFamily="18" charset="0"/>
              </a:defRPr>
            </a:lvl2pPr>
            <a:lvl3pPr>
              <a:defRPr baseline="0">
                <a:latin typeface="Georgia" panose="02040502050405020303" pitchFamily="18" charset="0"/>
              </a:defRPr>
            </a:lvl3pPr>
            <a:lvl4pPr>
              <a:defRPr baseline="0">
                <a:latin typeface="Georgia" panose="02040502050405020303" pitchFamily="18" charset="0"/>
              </a:defRPr>
            </a:lvl4pPr>
            <a:lvl5pPr>
              <a:defRPr baseline="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7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0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46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55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4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48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06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5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8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5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 descr="Symbols_Sta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7999" b="3000"/>
          <a:stretch>
            <a:fillRect/>
          </a:stretch>
        </p:blipFill>
        <p:spPr bwMode="auto">
          <a:xfrm>
            <a:off x="0" y="0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ity logo no whit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5884697"/>
            <a:ext cx="2844800" cy="7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2287-C5E9-445D-A59F-2E2B31C0DA0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95D0-DF18-4239-A4EC-546A9644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2287-C5E9-445D-A59F-2E2B31C0DA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95D0-DF18-4239-A4EC-546A9644AF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1985045"/>
            <a:ext cx="865006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Georgia" panose="02040502050405020303" pitchFamily="18" charset="0"/>
              </a:rPr>
              <a:t>City of Bethlehem </a:t>
            </a:r>
          </a:p>
          <a:p>
            <a:pPr algn="ctr" eaLnBrk="1" hangingPunct="1"/>
            <a:r>
              <a:rPr lang="en-US" sz="4400" b="1" dirty="0" smtClean="0">
                <a:latin typeface="Georgia" panose="02040502050405020303" pitchFamily="18" charset="0"/>
              </a:rPr>
              <a:t>Land Development Process</a:t>
            </a:r>
          </a:p>
          <a:p>
            <a:pPr algn="ctr" eaLnBrk="1" hangingPunct="1"/>
            <a:endParaRPr lang="en-US" sz="2800" b="1" dirty="0" smtClean="0">
              <a:latin typeface="Georgia" panose="02040502050405020303" pitchFamily="18" charset="0"/>
            </a:endParaRPr>
          </a:p>
          <a:p>
            <a:pPr algn="ctr" eaLnBrk="1" hangingPunct="1"/>
            <a:endParaRPr lang="en-US" sz="2800" b="1" dirty="0">
              <a:latin typeface="Georgia" panose="02040502050405020303" pitchFamily="18" charset="0"/>
            </a:endParaRPr>
          </a:p>
          <a:p>
            <a:pPr algn="ctr" eaLnBrk="1" hangingPunct="1"/>
            <a:endParaRPr lang="en-US" sz="2800" b="1" dirty="0">
              <a:latin typeface="Georgia" panose="02040502050405020303" pitchFamily="18" charset="0"/>
            </a:endParaRPr>
          </a:p>
          <a:p>
            <a:pPr algn="ctr" eaLnBrk="1" hangingPunct="1"/>
            <a:r>
              <a:rPr lang="en-US" sz="2800" b="1" dirty="0" smtClean="0">
                <a:latin typeface="Georgia" panose="02040502050405020303" pitchFamily="18" charset="0"/>
              </a:rPr>
              <a:t>Community </a:t>
            </a:r>
            <a:r>
              <a:rPr lang="en-US" sz="2800" b="1" dirty="0">
                <a:latin typeface="Georgia" panose="02040502050405020303" pitchFamily="18" charset="0"/>
              </a:rPr>
              <a:t>Development Committee </a:t>
            </a:r>
            <a:r>
              <a:rPr lang="en-US" sz="2800" b="1" dirty="0" smtClean="0">
                <a:latin typeface="Georgia" panose="02040502050405020303" pitchFamily="18" charset="0"/>
              </a:rPr>
              <a:t>Meeting</a:t>
            </a:r>
          </a:p>
          <a:p>
            <a:pPr algn="ctr" eaLnBrk="1" hangingPunct="1"/>
            <a:r>
              <a:rPr lang="en-US" altLang="en-US" b="1" dirty="0" smtClean="0">
                <a:latin typeface="Georgia" panose="02040502050405020303" pitchFamily="18" charset="0"/>
              </a:rPr>
              <a:t>June 28, 2022</a:t>
            </a:r>
            <a:endParaRPr lang="en-US" altLang="en-US" b="1" dirty="0">
              <a:latin typeface="Georgia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4" name="Rectangle 3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1"/>
            <a:ext cx="2066927" cy="19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>
            <a:spLocks noGrp="1" noChangeArrowheads="1"/>
          </p:cNvSpPr>
          <p:nvPr>
            <p:ph type="title"/>
          </p:nvPr>
        </p:nvSpPr>
        <p:spPr>
          <a:xfrm>
            <a:off x="2066926" y="274638"/>
            <a:ext cx="9515474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altLang="en-US" sz="4000" dirty="0" smtClean="0"/>
              <a:t>Climate Action Plan Considerations</a:t>
            </a:r>
            <a:endParaRPr lang="en-US" alt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985045"/>
            <a:ext cx="9906000" cy="372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Goals</a:t>
            </a:r>
          </a:p>
          <a:p>
            <a:pPr lvl="1"/>
            <a:r>
              <a:rPr lang="en-US" sz="2400" dirty="0"/>
              <a:t>Reduce paving and increase greenspace</a:t>
            </a:r>
          </a:p>
          <a:p>
            <a:pPr lvl="1"/>
            <a:r>
              <a:rPr lang="en-US" sz="2400" dirty="0"/>
              <a:t>Enhance pedestrian, bike, and transit infrastructure</a:t>
            </a:r>
          </a:p>
          <a:p>
            <a:pPr lvl="1"/>
            <a:r>
              <a:rPr lang="en-US" sz="2400" dirty="0"/>
              <a:t>Calm traffic, increase pedestrian safety</a:t>
            </a:r>
          </a:p>
          <a:p>
            <a:pPr lvl="1"/>
            <a:r>
              <a:rPr lang="en-US" sz="2400" dirty="0"/>
              <a:t>Require native species</a:t>
            </a:r>
          </a:p>
          <a:p>
            <a:pPr lvl="1"/>
            <a:r>
              <a:rPr lang="en-US" sz="2400" dirty="0"/>
              <a:t>Increase/enhance options for green </a:t>
            </a:r>
            <a:r>
              <a:rPr lang="en-US" sz="2400" dirty="0" smtClean="0"/>
              <a:t>infrastructure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SALDO Revisions</a:t>
            </a:r>
            <a:endParaRPr lang="en-US" dirty="0"/>
          </a:p>
          <a:p>
            <a:pPr lvl="1"/>
            <a:endParaRPr lang="en-US" sz="2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12" name="Rectangle 11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1"/>
            <a:ext cx="2066927" cy="19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0"/>
            <a:ext cx="2133601" cy="2042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INTRODUCTION</a:t>
            </a: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8" name="Rectangle 7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23999"/>
          <a:stretch/>
        </p:blipFill>
        <p:spPr>
          <a:xfrm>
            <a:off x="3554286" y="685800"/>
            <a:ext cx="518079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432" y="4406900"/>
            <a:ext cx="4072600" cy="81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82" y="5032726"/>
            <a:ext cx="1552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6" y="274638"/>
            <a:ext cx="9515474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Governing Ordinances/Statutes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038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	</a:t>
            </a:r>
            <a:endParaRPr lang="en-US" sz="2000" dirty="0"/>
          </a:p>
          <a:p>
            <a:r>
              <a:rPr lang="en-US" sz="2000" dirty="0"/>
              <a:t>Municipal Planning Code (PA)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Bethlehem Subdivision and Land Development Ordinance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Bethlehem </a:t>
            </a:r>
            <a:r>
              <a:rPr lang="en-US" sz="2000" dirty="0"/>
              <a:t>Zoning Ordinance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Articles covering Bethlehem’s Historic Districts</a:t>
            </a:r>
          </a:p>
          <a:p>
            <a:pPr lvl="1"/>
            <a:r>
              <a:rPr lang="en-US" sz="1600" dirty="0" smtClean="0"/>
              <a:t>Article 1713, Historic Bethlehem </a:t>
            </a:r>
          </a:p>
          <a:p>
            <a:pPr lvl="1"/>
            <a:r>
              <a:rPr lang="en-US" sz="1600" dirty="0" smtClean="0"/>
              <a:t>Article 1714, Historic Conservation District South Bethlehem and Mount Airy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15" name="Rectangle 14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1"/>
            <a:ext cx="2066927" cy="19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6" y="274638"/>
            <a:ext cx="9515474" cy="1143000"/>
          </a:xfrm>
        </p:spPr>
        <p:txBody>
          <a:bodyPr/>
          <a:lstStyle/>
          <a:p>
            <a:pPr algn="l"/>
            <a:r>
              <a:rPr lang="en-US" sz="4000" dirty="0" smtClean="0"/>
              <a:t>Guiding</a:t>
            </a:r>
            <a:r>
              <a:rPr lang="en-US" dirty="0" smtClean="0"/>
              <a:t> </a:t>
            </a:r>
            <a:r>
              <a:rPr lang="en-US" sz="4000" dirty="0" smtClean="0"/>
              <a:t>Principles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8" name="Rectangle 7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1"/>
            <a:ext cx="2066927" cy="197891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85045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Encourage traditional neighborhood development that promotes infill development compatible with the best features of older neighborhoods.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</a:rPr>
              <a:t>Promote adaptive reuse and historic preservation, where appropriate, to retain character of existing structures.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Allow and encourage a wide variety of housing types to provide a range of housing opportunity for residents.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</a:rPr>
              <a:t>Preserve and strengthen Bethlehem’s role as a major commercial, institutional, and industrial job </a:t>
            </a:r>
            <a:r>
              <a:rPr lang="en-US" sz="2000" dirty="0" smtClean="0">
                <a:solidFill>
                  <a:schemeClr val="accent6"/>
                </a:solidFill>
              </a:rPr>
              <a:t>center </a:t>
            </a:r>
            <a:r>
              <a:rPr lang="en-US" sz="2000" dirty="0">
                <a:solidFill>
                  <a:schemeClr val="accent6"/>
                </a:solidFill>
              </a:rPr>
              <a:t>in the Lehigh Valley with a focus on technology, retail, office, and service uses. 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 smtClean="0"/>
              <a:t>Adapt to evolving market needs and demands.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accent6"/>
                </a:solidFill>
              </a:rPr>
              <a:t>Ensure that development complies with recommendations of the Bethlehem Climate Action Plan (CAP), including protection of natural resources and the encouragement of sustainable development.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Ensure new development addresses all traffic impacts, including vehicular, pedestrian, bike, and transit.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59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441" y="68628"/>
            <a:ext cx="2123057" cy="275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437" y="3798376"/>
            <a:ext cx="2124219" cy="255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pPr algn="l"/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93" y="1565807"/>
            <a:ext cx="2286000" cy="29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6537" y="119647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Comprehensive Plan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1405" y="117925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Community Plans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13" y="3034612"/>
            <a:ext cx="2145311" cy="278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639" y="62408"/>
            <a:ext cx="1910017" cy="146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581" y="3798376"/>
            <a:ext cx="2099413" cy="252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2778" y="1565807"/>
            <a:ext cx="2725878" cy="211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838" y="4038600"/>
            <a:ext cx="2139405" cy="256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838" y="1567233"/>
            <a:ext cx="2785439" cy="214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17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pPr algn="l"/>
            <a:r>
              <a:rPr lang="en-US" dirty="0" smtClean="0"/>
              <a:t>What is land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Land Development</a:t>
            </a:r>
            <a:r>
              <a:rPr lang="en-US" dirty="0"/>
              <a:t>. Land Development shall include any of the following activities, unless such definition is revised by a later amendment of the Pennsylvania Municipalities Planning Code: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400050" lvl="1" indent="0">
              <a:buNone/>
            </a:pPr>
            <a:r>
              <a:rPr lang="en-US" dirty="0" smtClean="0"/>
              <a:t>1.      The </a:t>
            </a:r>
            <a:r>
              <a:rPr lang="en-US" dirty="0"/>
              <a:t>improvement of 1 or 2 or more contiguous lots, tracts or parcels of land for any purpose involving either or both of the following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a.      A group of 2 or more residential or nonresidential buildings, whether proposed initially or cumulatively, </a:t>
            </a:r>
            <a:r>
              <a:rPr lang="en-US" u="sng" dirty="0"/>
              <a:t>or</a:t>
            </a:r>
            <a:r>
              <a:rPr lang="en-US" dirty="0"/>
              <a:t> a single principal nonresidential building on a lot or lots regardless of the number of occupants or tenure, </a:t>
            </a:r>
            <a:r>
              <a:rPr lang="en-US" dirty="0" smtClean="0"/>
              <a:t>or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b.      The division or allocation of land or space, whether initially or cumulatively, between or among 2 or more existing or prospective occupants by means of, or for the purpose of, streets, common areas, leaseholds, condominiums, building groups, or other features.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2.    A </a:t>
            </a:r>
            <a:r>
              <a:rPr lang="en-US" dirty="0"/>
              <a:t>subdivision of land.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8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66926" y="274638"/>
            <a:ext cx="9515474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dirty="0" smtClean="0"/>
              <a:t>Process</a:t>
            </a:r>
            <a:endParaRPr lang="en-US" altLang="en-US" sz="4000" dirty="0" smtClean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8" name="Rectangle 7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1"/>
            <a:ext cx="2066927" cy="1978914"/>
          </a:xfrm>
          <a:prstGeom prst="rect">
            <a:avLst/>
          </a:prstGeom>
        </p:spPr>
      </p:pic>
      <p:graphicFrame>
        <p:nvGraphicFramePr>
          <p:cNvPr id="11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00433"/>
              </p:ext>
            </p:extLst>
          </p:nvPr>
        </p:nvGraphicFramePr>
        <p:xfrm>
          <a:off x="2514600" y="665170"/>
          <a:ext cx="7620000" cy="610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37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31"/>
            <a:ext cx="2066927" cy="1978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2" y="-152400"/>
            <a:ext cx="12132908" cy="659559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804681" y="5486400"/>
            <a:ext cx="3365548" cy="1286069"/>
            <a:chOff x="6705600" y="5879139"/>
            <a:chExt cx="2362200" cy="902662"/>
          </a:xfrm>
        </p:grpSpPr>
        <p:sp>
          <p:nvSpPr>
            <p:cNvPr id="9" name="Rectangle 8"/>
            <p:cNvSpPr/>
            <p:nvPr/>
          </p:nvSpPr>
          <p:spPr>
            <a:xfrm>
              <a:off x="6705600" y="5879139"/>
              <a:ext cx="2362200" cy="9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C:\Users\ASchiavone\Pictures\Bethleh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36" y="5941043"/>
              <a:ext cx="2266864" cy="840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5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pPr algn="l"/>
            <a:r>
              <a:rPr lang="en-US" sz="4000" dirty="0" smtClean="0"/>
              <a:t>Traffic</a:t>
            </a:r>
            <a:r>
              <a:rPr lang="en-US" dirty="0" smtClean="0"/>
              <a:t> </a:t>
            </a:r>
            <a:r>
              <a:rPr lang="en-US" sz="4000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Based on the latest edition of Institute for Transportation Engineers (ITE) Trip Generation Manual: </a:t>
            </a:r>
          </a:p>
          <a:p>
            <a:pPr marL="0" lv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dirty="0" smtClean="0"/>
              <a:t>If </a:t>
            </a:r>
            <a:r>
              <a:rPr lang="en-US" dirty="0"/>
              <a:t>proposed vehicle trips in the peak hour are between 1 and 50, then no traffic study is required.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 If the proposed development is expected to result in more than 50 and up to 100 new vehicle trips in the peak hour, then an abbreviated traffic study is required.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If proposed development is expected to result in 100 trips or more in the peak hour then a full traffic study, pedestrian safety analysis and traffic calming measures are required.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24905</TotalTime>
  <Words>432</Words>
  <Application>Microsoft Office PowerPoint</Application>
  <PresentationFormat>Widescreen</PresentationFormat>
  <Paragraphs>94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Georgia</vt:lpstr>
      <vt:lpstr>Office Theme</vt:lpstr>
      <vt:lpstr>1_Office Theme</vt:lpstr>
      <vt:lpstr>2_Office Theme</vt:lpstr>
      <vt:lpstr>PowerPoint Presentation</vt:lpstr>
      <vt:lpstr> INTRODUCTION</vt:lpstr>
      <vt:lpstr>Governing Ordinances/Statutes</vt:lpstr>
      <vt:lpstr>Guiding Principles</vt:lpstr>
      <vt:lpstr>Planning</vt:lpstr>
      <vt:lpstr>What is land development?</vt:lpstr>
      <vt:lpstr>Process</vt:lpstr>
      <vt:lpstr>PowerPoint Presentation</vt:lpstr>
      <vt:lpstr>Traffic Considerations</vt:lpstr>
      <vt:lpstr>Climate Action Plan Considerations</vt:lpstr>
      <vt:lpstr>Questions?</vt:lpstr>
    </vt:vector>
  </TitlesOfParts>
  <Company>City of Bethlehem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Karner, Alicia</dc:creator>
  <cp:lastModifiedBy>Collins, Laura</cp:lastModifiedBy>
  <cp:revision>433</cp:revision>
  <cp:lastPrinted>2017-05-17T20:25:58Z</cp:lastPrinted>
  <dcterms:created xsi:type="dcterms:W3CDTF">2016-05-12T13:51:41Z</dcterms:created>
  <dcterms:modified xsi:type="dcterms:W3CDTF">2022-06-23T22:51:48Z</dcterms:modified>
</cp:coreProperties>
</file>