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31"/>
  </p:notesMasterIdLst>
  <p:sldIdLst>
    <p:sldId id="299" r:id="rId2"/>
    <p:sldId id="260" r:id="rId3"/>
    <p:sldId id="257" r:id="rId4"/>
    <p:sldId id="259" r:id="rId5"/>
    <p:sldId id="300" r:id="rId6"/>
    <p:sldId id="301" r:id="rId7"/>
    <p:sldId id="261" r:id="rId8"/>
    <p:sldId id="311" r:id="rId9"/>
    <p:sldId id="262" r:id="rId10"/>
    <p:sldId id="302" r:id="rId11"/>
    <p:sldId id="263" r:id="rId12"/>
    <p:sldId id="264" r:id="rId13"/>
    <p:sldId id="265" r:id="rId14"/>
    <p:sldId id="303" r:id="rId15"/>
    <p:sldId id="304" r:id="rId16"/>
    <p:sldId id="305" r:id="rId17"/>
    <p:sldId id="267" r:id="rId18"/>
    <p:sldId id="268" r:id="rId19"/>
    <p:sldId id="270" r:id="rId20"/>
    <p:sldId id="307" r:id="rId21"/>
    <p:sldId id="306" r:id="rId22"/>
    <p:sldId id="269" r:id="rId23"/>
    <p:sldId id="308" r:id="rId24"/>
    <p:sldId id="271" r:id="rId25"/>
    <p:sldId id="272" r:id="rId26"/>
    <p:sldId id="277" r:id="rId27"/>
    <p:sldId id="309" r:id="rId28"/>
    <p:sldId id="310" r:id="rId29"/>
    <p:sldId id="279"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pos="492">
          <p15:clr>
            <a:srgbClr val="9AA0A6"/>
          </p15:clr>
        </p15:guide>
        <p15:guide id="3" pos="4268">
          <p15:clr>
            <a:srgbClr val="9AA0A6"/>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AF34AD-0C9B-4BEA-85C2-5C7D80515EA0}">
  <a:tblStyle styleId="{14AF34AD-0C9B-4BEA-85C2-5C7D80515EA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648" y="84"/>
      </p:cViewPr>
      <p:guideLst>
        <p:guide pos="2880"/>
        <p:guide pos="492"/>
        <p:guide pos="4268"/>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Welcome to this brief introduction on the history and Purpose of the Public Official and Employee Ethics Act. My name is Jeff Frankenburger. I am the Assistant Counsel for the Investigative Division. We hope that this lesson teaches you a little bit about what the Ethics Commission is, and what role it has to play in this Commonwealth.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60e22189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60e2218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60e22189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60e22189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60e22189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60e22189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60e22189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60e22189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760e221899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760e22189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60e221899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60e22189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60e22189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760e22189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760e22199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760e22199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60e221998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60e22199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760e221998_0_24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760e221998_0_24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60e22199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60e22199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60e2218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60e2218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Receiving and Reviewing Statements of Financial Interests</a:t>
            </a:r>
          </a:p>
          <a:p>
            <a:pPr marL="0" lvl="0" indent="0" algn="l" rtl="0">
              <a:spcBef>
                <a:spcPts val="0"/>
              </a:spcBef>
              <a:spcAft>
                <a:spcPts val="0"/>
              </a:spcAft>
              <a:buNone/>
            </a:pPr>
            <a:r>
              <a:rPr lang="en-US" dirty="0"/>
              <a:t>Issuing prospective advisory opinions regarding an individuals duties and responsibilities under the Ethics Act</a:t>
            </a:r>
          </a:p>
          <a:p>
            <a:pPr marL="0" lvl="0" indent="0" algn="l" rtl="0">
              <a:spcBef>
                <a:spcPts val="0"/>
              </a:spcBef>
              <a:spcAft>
                <a:spcPts val="0"/>
              </a:spcAft>
              <a:buNone/>
            </a:pPr>
            <a:r>
              <a:rPr lang="en-US" dirty="0"/>
              <a:t>Investigating Violations of the Ethics Act, holding hearings, and issuing decisions in relation to said investigations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Preparing and publishing an annual report, special reports, and educational materials.</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5f10c3a2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5f10c3a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58706" y="26550"/>
            <a:ext cx="3787200" cy="3129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2"/>
              </a:buClr>
              <a:buSzPts val="9600"/>
              <a:buNone/>
              <a:defRPr sz="9600" b="0">
                <a:solidFill>
                  <a:schemeClr val="lt2"/>
                </a:solidFill>
              </a:defRPr>
            </a:lvl1pPr>
            <a:lvl2pPr lvl="1" algn="ctr">
              <a:lnSpc>
                <a:spcPct val="80000"/>
              </a:lnSpc>
              <a:spcBef>
                <a:spcPts val="0"/>
              </a:spcBef>
              <a:spcAft>
                <a:spcPts val="0"/>
              </a:spcAft>
              <a:buClr>
                <a:schemeClr val="lt2"/>
              </a:buClr>
              <a:buSzPts val="5200"/>
              <a:buNone/>
              <a:defRPr sz="5200">
                <a:solidFill>
                  <a:schemeClr val="lt2"/>
                </a:solidFill>
              </a:defRPr>
            </a:lvl2pPr>
            <a:lvl3pPr lvl="2" algn="ctr">
              <a:lnSpc>
                <a:spcPct val="80000"/>
              </a:lnSpc>
              <a:spcBef>
                <a:spcPts val="0"/>
              </a:spcBef>
              <a:spcAft>
                <a:spcPts val="0"/>
              </a:spcAft>
              <a:buClr>
                <a:schemeClr val="lt2"/>
              </a:buClr>
              <a:buSzPts val="5200"/>
              <a:buNone/>
              <a:defRPr sz="5200">
                <a:solidFill>
                  <a:schemeClr val="lt2"/>
                </a:solidFill>
              </a:defRPr>
            </a:lvl3pPr>
            <a:lvl4pPr lvl="3" algn="ctr">
              <a:lnSpc>
                <a:spcPct val="80000"/>
              </a:lnSpc>
              <a:spcBef>
                <a:spcPts val="0"/>
              </a:spcBef>
              <a:spcAft>
                <a:spcPts val="0"/>
              </a:spcAft>
              <a:buClr>
                <a:schemeClr val="lt2"/>
              </a:buClr>
              <a:buSzPts val="5200"/>
              <a:buNone/>
              <a:defRPr sz="5200">
                <a:solidFill>
                  <a:schemeClr val="lt2"/>
                </a:solidFill>
              </a:defRPr>
            </a:lvl4pPr>
            <a:lvl5pPr lvl="4" algn="ctr">
              <a:lnSpc>
                <a:spcPct val="80000"/>
              </a:lnSpc>
              <a:spcBef>
                <a:spcPts val="0"/>
              </a:spcBef>
              <a:spcAft>
                <a:spcPts val="0"/>
              </a:spcAft>
              <a:buClr>
                <a:schemeClr val="lt2"/>
              </a:buClr>
              <a:buSzPts val="5200"/>
              <a:buNone/>
              <a:defRPr sz="5200">
                <a:solidFill>
                  <a:schemeClr val="lt2"/>
                </a:solidFill>
              </a:defRPr>
            </a:lvl5pPr>
            <a:lvl6pPr lvl="5" algn="ctr">
              <a:lnSpc>
                <a:spcPct val="80000"/>
              </a:lnSpc>
              <a:spcBef>
                <a:spcPts val="0"/>
              </a:spcBef>
              <a:spcAft>
                <a:spcPts val="0"/>
              </a:spcAft>
              <a:buClr>
                <a:schemeClr val="lt2"/>
              </a:buClr>
              <a:buSzPts val="5200"/>
              <a:buNone/>
              <a:defRPr sz="5200">
                <a:solidFill>
                  <a:schemeClr val="lt2"/>
                </a:solidFill>
              </a:defRPr>
            </a:lvl6pPr>
            <a:lvl7pPr lvl="6" algn="ctr">
              <a:lnSpc>
                <a:spcPct val="80000"/>
              </a:lnSpc>
              <a:spcBef>
                <a:spcPts val="0"/>
              </a:spcBef>
              <a:spcAft>
                <a:spcPts val="0"/>
              </a:spcAft>
              <a:buClr>
                <a:schemeClr val="lt2"/>
              </a:buClr>
              <a:buSzPts val="5200"/>
              <a:buNone/>
              <a:defRPr sz="5200">
                <a:solidFill>
                  <a:schemeClr val="lt2"/>
                </a:solidFill>
              </a:defRPr>
            </a:lvl7pPr>
            <a:lvl8pPr lvl="7" algn="ctr">
              <a:lnSpc>
                <a:spcPct val="80000"/>
              </a:lnSpc>
              <a:spcBef>
                <a:spcPts val="0"/>
              </a:spcBef>
              <a:spcAft>
                <a:spcPts val="0"/>
              </a:spcAft>
              <a:buClr>
                <a:schemeClr val="lt2"/>
              </a:buClr>
              <a:buSzPts val="5200"/>
              <a:buNone/>
              <a:defRPr sz="5200">
                <a:solidFill>
                  <a:schemeClr val="lt2"/>
                </a:solidFill>
              </a:defRPr>
            </a:lvl8pPr>
            <a:lvl9pPr lvl="8" algn="ctr">
              <a:lnSpc>
                <a:spcPct val="80000"/>
              </a:lnSpc>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758700" y="3348475"/>
            <a:ext cx="2371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800"/>
              <a:buNone/>
              <a:defRPr>
                <a:solidFill>
                  <a:schemeClr val="lt2"/>
                </a:solidFill>
              </a:defRPr>
            </a:lvl1pPr>
            <a:lvl2pPr lvl="1">
              <a:lnSpc>
                <a:spcPct val="100000"/>
              </a:lnSpc>
              <a:spcBef>
                <a:spcPts val="0"/>
              </a:spcBef>
              <a:spcAft>
                <a:spcPts val="0"/>
              </a:spcAft>
              <a:buClr>
                <a:schemeClr val="lt2"/>
              </a:buClr>
              <a:buSzPts val="1800"/>
              <a:buNone/>
              <a:defRPr sz="1800">
                <a:solidFill>
                  <a:schemeClr val="lt2"/>
                </a:solidFill>
              </a:defRPr>
            </a:lvl2pPr>
            <a:lvl3pPr lvl="2">
              <a:lnSpc>
                <a:spcPct val="100000"/>
              </a:lnSpc>
              <a:spcBef>
                <a:spcPts val="0"/>
              </a:spcBef>
              <a:spcAft>
                <a:spcPts val="0"/>
              </a:spcAft>
              <a:buClr>
                <a:schemeClr val="lt2"/>
              </a:buClr>
              <a:buSzPts val="1800"/>
              <a:buNone/>
              <a:defRPr sz="1800">
                <a:solidFill>
                  <a:schemeClr val="lt2"/>
                </a:solidFill>
              </a:defRPr>
            </a:lvl3pPr>
            <a:lvl4pPr lvl="3">
              <a:lnSpc>
                <a:spcPct val="100000"/>
              </a:lnSpc>
              <a:spcBef>
                <a:spcPts val="0"/>
              </a:spcBef>
              <a:spcAft>
                <a:spcPts val="0"/>
              </a:spcAft>
              <a:buClr>
                <a:schemeClr val="lt2"/>
              </a:buClr>
              <a:buSzPts val="1800"/>
              <a:buNone/>
              <a:defRPr sz="1800">
                <a:solidFill>
                  <a:schemeClr val="lt2"/>
                </a:solidFill>
              </a:defRPr>
            </a:lvl4pPr>
            <a:lvl5pPr lvl="4">
              <a:lnSpc>
                <a:spcPct val="100000"/>
              </a:lnSpc>
              <a:spcBef>
                <a:spcPts val="0"/>
              </a:spcBef>
              <a:spcAft>
                <a:spcPts val="0"/>
              </a:spcAft>
              <a:buClr>
                <a:schemeClr val="lt2"/>
              </a:buClr>
              <a:buSzPts val="1800"/>
              <a:buNone/>
              <a:defRPr sz="1800">
                <a:solidFill>
                  <a:schemeClr val="lt2"/>
                </a:solidFill>
              </a:defRPr>
            </a:lvl5pPr>
            <a:lvl6pPr lvl="5">
              <a:lnSpc>
                <a:spcPct val="100000"/>
              </a:lnSpc>
              <a:spcBef>
                <a:spcPts val="0"/>
              </a:spcBef>
              <a:spcAft>
                <a:spcPts val="0"/>
              </a:spcAft>
              <a:buClr>
                <a:schemeClr val="lt2"/>
              </a:buClr>
              <a:buSzPts val="1800"/>
              <a:buNone/>
              <a:defRPr sz="1800">
                <a:solidFill>
                  <a:schemeClr val="lt2"/>
                </a:solidFill>
              </a:defRPr>
            </a:lvl6pPr>
            <a:lvl7pPr lvl="6">
              <a:lnSpc>
                <a:spcPct val="100000"/>
              </a:lnSpc>
              <a:spcBef>
                <a:spcPts val="0"/>
              </a:spcBef>
              <a:spcAft>
                <a:spcPts val="0"/>
              </a:spcAft>
              <a:buClr>
                <a:schemeClr val="lt2"/>
              </a:buClr>
              <a:buSzPts val="1800"/>
              <a:buNone/>
              <a:defRPr sz="1800">
                <a:solidFill>
                  <a:schemeClr val="lt2"/>
                </a:solidFill>
              </a:defRPr>
            </a:lvl7pPr>
            <a:lvl8pPr lvl="7">
              <a:lnSpc>
                <a:spcPct val="100000"/>
              </a:lnSpc>
              <a:spcBef>
                <a:spcPts val="0"/>
              </a:spcBef>
              <a:spcAft>
                <a:spcPts val="0"/>
              </a:spcAft>
              <a:buClr>
                <a:schemeClr val="lt2"/>
              </a:buClr>
              <a:buSzPts val="1800"/>
              <a:buNone/>
              <a:defRPr sz="1800">
                <a:solidFill>
                  <a:schemeClr val="lt2"/>
                </a:solidFill>
              </a:defRPr>
            </a:lvl8pPr>
            <a:lvl9pPr lvl="8">
              <a:lnSpc>
                <a:spcPct val="100000"/>
              </a:lnSpc>
              <a:spcBef>
                <a:spcPts val="0"/>
              </a:spcBef>
              <a:spcAft>
                <a:spcPts val="0"/>
              </a:spcAft>
              <a:buClr>
                <a:schemeClr val="lt2"/>
              </a:buClr>
              <a:buSzPts val="1800"/>
              <a:buNone/>
              <a:defRPr sz="18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Bullet points">
  <p:cSld name="TITLE_AND_TWO_COLUMNS_2">
    <p:spTree>
      <p:nvGrpSpPr>
        <p:cNvPr id="1" name="Shape 52"/>
        <p:cNvGrpSpPr/>
        <p:nvPr/>
      </p:nvGrpSpPr>
      <p:grpSpPr>
        <a:xfrm>
          <a:off x="0" y="0"/>
          <a:ext cx="0" cy="0"/>
          <a:chOff x="0" y="0"/>
          <a:chExt cx="0" cy="0"/>
        </a:xfrm>
      </p:grpSpPr>
      <p:sp>
        <p:nvSpPr>
          <p:cNvPr id="53" name="Google Shape;53;p13"/>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txBox="1">
            <a:spLocks noGrp="1"/>
          </p:cNvSpPr>
          <p:nvPr>
            <p:ph type="body" idx="1"/>
          </p:nvPr>
        </p:nvSpPr>
        <p:spPr>
          <a:xfrm>
            <a:off x="709775" y="1399650"/>
            <a:ext cx="69240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5" name="Google Shape;55;p13"/>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TITLE_AND_BODY_1">
    <p:bg>
      <p:bgPr>
        <a:solidFill>
          <a:schemeClr val="dk2"/>
        </a:solidFill>
        <a:effectLst/>
      </p:bgPr>
    </p:bg>
    <p:spTree>
      <p:nvGrpSpPr>
        <p:cNvPr id="1" name="Shape 71"/>
        <p:cNvGrpSpPr/>
        <p:nvPr/>
      </p:nvGrpSpPr>
      <p:grpSpPr>
        <a:xfrm>
          <a:off x="0" y="0"/>
          <a:ext cx="0" cy="0"/>
          <a:chOff x="0" y="0"/>
          <a:chExt cx="0" cy="0"/>
        </a:xfrm>
      </p:grpSpPr>
      <p:sp>
        <p:nvSpPr>
          <p:cNvPr id="72" name="Google Shape;72;p15"/>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4" name="Google Shape;74;p15"/>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Four Columns">
  <p:cSld name="ONE_COLUMN_TEXT_1">
    <p:spTree>
      <p:nvGrpSpPr>
        <p:cNvPr id="1" name="Shape 75"/>
        <p:cNvGrpSpPr/>
        <p:nvPr/>
      </p:nvGrpSpPr>
      <p:grpSpPr>
        <a:xfrm>
          <a:off x="0" y="0"/>
          <a:ext cx="0" cy="0"/>
          <a:chOff x="0" y="0"/>
          <a:chExt cx="0" cy="0"/>
        </a:xfrm>
      </p:grpSpPr>
      <p:sp>
        <p:nvSpPr>
          <p:cNvPr id="76" name="Google Shape;76;p16"/>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rot="10800000" flipH="1">
            <a:off x="-2575" y="-12250"/>
            <a:ext cx="9144000" cy="1768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701600" y="612675"/>
            <a:ext cx="51030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79" name="Google Shape;79;p16"/>
          <p:cNvSpPr txBox="1">
            <a:spLocks noGrp="1"/>
          </p:cNvSpPr>
          <p:nvPr>
            <p:ph type="title" idx="2"/>
          </p:nvPr>
        </p:nvSpPr>
        <p:spPr>
          <a:xfrm>
            <a:off x="778650" y="2956150"/>
            <a:ext cx="1787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0" name="Google Shape;80;p16"/>
          <p:cNvSpPr txBox="1">
            <a:spLocks noGrp="1"/>
          </p:cNvSpPr>
          <p:nvPr>
            <p:ph type="subTitle" idx="1"/>
          </p:nvPr>
        </p:nvSpPr>
        <p:spPr>
          <a:xfrm>
            <a:off x="77865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16"/>
          <p:cNvSpPr txBox="1">
            <a:spLocks noGrp="1"/>
          </p:cNvSpPr>
          <p:nvPr>
            <p:ph type="title" idx="3"/>
          </p:nvPr>
        </p:nvSpPr>
        <p:spPr>
          <a:xfrm>
            <a:off x="2711750" y="2956100"/>
            <a:ext cx="1787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2" name="Google Shape;82;p16"/>
          <p:cNvSpPr txBox="1">
            <a:spLocks noGrp="1"/>
          </p:cNvSpPr>
          <p:nvPr>
            <p:ph type="subTitle" idx="4"/>
          </p:nvPr>
        </p:nvSpPr>
        <p:spPr>
          <a:xfrm>
            <a:off x="271175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3" name="Google Shape;83;p16"/>
          <p:cNvSpPr txBox="1">
            <a:spLocks noGrp="1"/>
          </p:cNvSpPr>
          <p:nvPr>
            <p:ph type="title" idx="5"/>
          </p:nvPr>
        </p:nvSpPr>
        <p:spPr>
          <a:xfrm>
            <a:off x="4644850" y="2956100"/>
            <a:ext cx="1787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16"/>
          <p:cNvSpPr txBox="1">
            <a:spLocks noGrp="1"/>
          </p:cNvSpPr>
          <p:nvPr>
            <p:ph type="subTitle" idx="6"/>
          </p:nvPr>
        </p:nvSpPr>
        <p:spPr>
          <a:xfrm>
            <a:off x="464485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16"/>
          <p:cNvSpPr txBox="1">
            <a:spLocks noGrp="1"/>
          </p:cNvSpPr>
          <p:nvPr>
            <p:ph type="title" idx="7"/>
          </p:nvPr>
        </p:nvSpPr>
        <p:spPr>
          <a:xfrm>
            <a:off x="6577950" y="2956100"/>
            <a:ext cx="1787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6" name="Google Shape;86;p16"/>
          <p:cNvSpPr txBox="1">
            <a:spLocks noGrp="1"/>
          </p:cNvSpPr>
          <p:nvPr>
            <p:ph type="subTitle" idx="8"/>
          </p:nvPr>
        </p:nvSpPr>
        <p:spPr>
          <a:xfrm>
            <a:off x="657795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
  <p:cSld name="ONE_COLUMN_TEXT_1_1">
    <p:bg>
      <p:bgPr>
        <a:solidFill>
          <a:schemeClr val="dk2"/>
        </a:solidFill>
        <a:effectLst/>
      </p:bgPr>
    </p:bg>
    <p:spTree>
      <p:nvGrpSpPr>
        <p:cNvPr id="1" name="Shape 87"/>
        <p:cNvGrpSpPr/>
        <p:nvPr/>
      </p:nvGrpSpPr>
      <p:grpSpPr>
        <a:xfrm>
          <a:off x="0" y="0"/>
          <a:ext cx="0" cy="0"/>
          <a:chOff x="0" y="0"/>
          <a:chExt cx="0" cy="0"/>
        </a:xfrm>
      </p:grpSpPr>
      <p:sp>
        <p:nvSpPr>
          <p:cNvPr id="88" name="Google Shape;88;p17"/>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9" name="Google Shape;89;p17"/>
          <p:cNvSpPr txBox="1">
            <a:spLocks noGrp="1"/>
          </p:cNvSpPr>
          <p:nvPr>
            <p:ph type="title"/>
          </p:nvPr>
        </p:nvSpPr>
        <p:spPr>
          <a:xfrm>
            <a:off x="701600" y="612675"/>
            <a:ext cx="51030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90" name="Google Shape;90;p17"/>
          <p:cNvSpPr txBox="1">
            <a:spLocks noGrp="1"/>
          </p:cNvSpPr>
          <p:nvPr>
            <p:ph type="title" idx="2"/>
          </p:nvPr>
        </p:nvSpPr>
        <p:spPr>
          <a:xfrm>
            <a:off x="1288000" y="2984500"/>
            <a:ext cx="1787400" cy="548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1800"/>
              <a:buNone/>
              <a:defRPr sz="1800">
                <a:solidFill>
                  <a:schemeClr val="lt2"/>
                </a:solidFill>
              </a:defRPr>
            </a:lvl1pPr>
            <a:lvl2pPr lvl="1" algn="ctr" rtl="0">
              <a:spcBef>
                <a:spcPts val="0"/>
              </a:spcBef>
              <a:spcAft>
                <a:spcPts val="0"/>
              </a:spcAft>
              <a:buClr>
                <a:schemeClr val="lt2"/>
              </a:buClr>
              <a:buSzPts val="4200"/>
              <a:buNone/>
              <a:defRPr sz="4200">
                <a:solidFill>
                  <a:schemeClr val="lt2"/>
                </a:solidFill>
              </a:defRPr>
            </a:lvl2pPr>
            <a:lvl3pPr lvl="2" algn="ctr" rtl="0">
              <a:spcBef>
                <a:spcPts val="0"/>
              </a:spcBef>
              <a:spcAft>
                <a:spcPts val="0"/>
              </a:spcAft>
              <a:buClr>
                <a:schemeClr val="lt2"/>
              </a:buClr>
              <a:buSzPts val="4200"/>
              <a:buNone/>
              <a:defRPr sz="4200">
                <a:solidFill>
                  <a:schemeClr val="lt2"/>
                </a:solidFill>
              </a:defRPr>
            </a:lvl3pPr>
            <a:lvl4pPr lvl="3" algn="ctr" rtl="0">
              <a:spcBef>
                <a:spcPts val="0"/>
              </a:spcBef>
              <a:spcAft>
                <a:spcPts val="0"/>
              </a:spcAft>
              <a:buClr>
                <a:schemeClr val="lt2"/>
              </a:buClr>
              <a:buSzPts val="4200"/>
              <a:buNone/>
              <a:defRPr sz="4200">
                <a:solidFill>
                  <a:schemeClr val="lt2"/>
                </a:solidFill>
              </a:defRPr>
            </a:lvl4pPr>
            <a:lvl5pPr lvl="4" algn="ctr" rtl="0">
              <a:spcBef>
                <a:spcPts val="0"/>
              </a:spcBef>
              <a:spcAft>
                <a:spcPts val="0"/>
              </a:spcAft>
              <a:buClr>
                <a:schemeClr val="lt2"/>
              </a:buClr>
              <a:buSzPts val="4200"/>
              <a:buNone/>
              <a:defRPr sz="4200">
                <a:solidFill>
                  <a:schemeClr val="lt2"/>
                </a:solidFill>
              </a:defRPr>
            </a:lvl5pPr>
            <a:lvl6pPr lvl="5" algn="ctr" rtl="0">
              <a:spcBef>
                <a:spcPts val="0"/>
              </a:spcBef>
              <a:spcAft>
                <a:spcPts val="0"/>
              </a:spcAft>
              <a:buClr>
                <a:schemeClr val="lt2"/>
              </a:buClr>
              <a:buSzPts val="4200"/>
              <a:buNone/>
              <a:defRPr sz="4200">
                <a:solidFill>
                  <a:schemeClr val="lt2"/>
                </a:solidFill>
              </a:defRPr>
            </a:lvl6pPr>
            <a:lvl7pPr lvl="6" algn="ctr" rtl="0">
              <a:spcBef>
                <a:spcPts val="0"/>
              </a:spcBef>
              <a:spcAft>
                <a:spcPts val="0"/>
              </a:spcAft>
              <a:buClr>
                <a:schemeClr val="lt2"/>
              </a:buClr>
              <a:buSzPts val="4200"/>
              <a:buNone/>
              <a:defRPr sz="4200">
                <a:solidFill>
                  <a:schemeClr val="lt2"/>
                </a:solidFill>
              </a:defRPr>
            </a:lvl7pPr>
            <a:lvl8pPr lvl="7" algn="ctr" rtl="0">
              <a:spcBef>
                <a:spcPts val="0"/>
              </a:spcBef>
              <a:spcAft>
                <a:spcPts val="0"/>
              </a:spcAft>
              <a:buClr>
                <a:schemeClr val="lt2"/>
              </a:buClr>
              <a:buSzPts val="4200"/>
              <a:buNone/>
              <a:defRPr sz="4200">
                <a:solidFill>
                  <a:schemeClr val="lt2"/>
                </a:solidFill>
              </a:defRPr>
            </a:lvl8pPr>
            <a:lvl9pPr lvl="8" algn="ctr" rtl="0">
              <a:spcBef>
                <a:spcPts val="0"/>
              </a:spcBef>
              <a:spcAft>
                <a:spcPts val="0"/>
              </a:spcAft>
              <a:buClr>
                <a:schemeClr val="lt2"/>
              </a:buClr>
              <a:buSzPts val="4200"/>
              <a:buNone/>
              <a:defRPr sz="4200">
                <a:solidFill>
                  <a:schemeClr val="lt2"/>
                </a:solidFill>
              </a:defRPr>
            </a:lvl9pPr>
          </a:lstStyle>
          <a:p>
            <a:endParaRPr/>
          </a:p>
        </p:txBody>
      </p:sp>
      <p:sp>
        <p:nvSpPr>
          <p:cNvPr id="91" name="Google Shape;91;p17"/>
          <p:cNvSpPr txBox="1">
            <a:spLocks noGrp="1"/>
          </p:cNvSpPr>
          <p:nvPr>
            <p:ph type="subTitle" idx="1"/>
          </p:nvPr>
        </p:nvSpPr>
        <p:spPr>
          <a:xfrm>
            <a:off x="128800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2100"/>
              <a:buNone/>
              <a:defRPr sz="2100">
                <a:solidFill>
                  <a:schemeClr val="lt2"/>
                </a:solidFill>
              </a:defRPr>
            </a:lvl2pPr>
            <a:lvl3pPr lvl="2" algn="ctr" rtl="0">
              <a:lnSpc>
                <a:spcPct val="100000"/>
              </a:lnSpc>
              <a:spcBef>
                <a:spcPts val="0"/>
              </a:spcBef>
              <a:spcAft>
                <a:spcPts val="0"/>
              </a:spcAft>
              <a:buClr>
                <a:schemeClr val="lt2"/>
              </a:buClr>
              <a:buSzPts val="2100"/>
              <a:buNone/>
              <a:defRPr sz="2100">
                <a:solidFill>
                  <a:schemeClr val="lt2"/>
                </a:solidFill>
              </a:defRPr>
            </a:lvl3pPr>
            <a:lvl4pPr lvl="3" algn="ctr" rtl="0">
              <a:lnSpc>
                <a:spcPct val="100000"/>
              </a:lnSpc>
              <a:spcBef>
                <a:spcPts val="0"/>
              </a:spcBef>
              <a:spcAft>
                <a:spcPts val="0"/>
              </a:spcAft>
              <a:buClr>
                <a:schemeClr val="lt2"/>
              </a:buClr>
              <a:buSzPts val="2100"/>
              <a:buNone/>
              <a:defRPr sz="2100">
                <a:solidFill>
                  <a:schemeClr val="lt2"/>
                </a:solidFill>
              </a:defRPr>
            </a:lvl4pPr>
            <a:lvl5pPr lvl="4" algn="ctr" rtl="0">
              <a:lnSpc>
                <a:spcPct val="100000"/>
              </a:lnSpc>
              <a:spcBef>
                <a:spcPts val="0"/>
              </a:spcBef>
              <a:spcAft>
                <a:spcPts val="0"/>
              </a:spcAft>
              <a:buClr>
                <a:schemeClr val="lt2"/>
              </a:buClr>
              <a:buSzPts val="2100"/>
              <a:buNone/>
              <a:defRPr sz="2100">
                <a:solidFill>
                  <a:schemeClr val="lt2"/>
                </a:solidFill>
              </a:defRPr>
            </a:lvl5pPr>
            <a:lvl6pPr lvl="5" algn="ctr" rtl="0">
              <a:lnSpc>
                <a:spcPct val="100000"/>
              </a:lnSpc>
              <a:spcBef>
                <a:spcPts val="0"/>
              </a:spcBef>
              <a:spcAft>
                <a:spcPts val="0"/>
              </a:spcAft>
              <a:buClr>
                <a:schemeClr val="lt2"/>
              </a:buClr>
              <a:buSzPts val="2100"/>
              <a:buNone/>
              <a:defRPr sz="2100">
                <a:solidFill>
                  <a:schemeClr val="lt2"/>
                </a:solidFill>
              </a:defRPr>
            </a:lvl6pPr>
            <a:lvl7pPr lvl="6" algn="ctr" rtl="0">
              <a:lnSpc>
                <a:spcPct val="100000"/>
              </a:lnSpc>
              <a:spcBef>
                <a:spcPts val="0"/>
              </a:spcBef>
              <a:spcAft>
                <a:spcPts val="0"/>
              </a:spcAft>
              <a:buClr>
                <a:schemeClr val="lt2"/>
              </a:buClr>
              <a:buSzPts val="2100"/>
              <a:buNone/>
              <a:defRPr sz="2100">
                <a:solidFill>
                  <a:schemeClr val="lt2"/>
                </a:solidFill>
              </a:defRPr>
            </a:lvl7pPr>
            <a:lvl8pPr lvl="7" algn="ctr" rtl="0">
              <a:lnSpc>
                <a:spcPct val="100000"/>
              </a:lnSpc>
              <a:spcBef>
                <a:spcPts val="0"/>
              </a:spcBef>
              <a:spcAft>
                <a:spcPts val="0"/>
              </a:spcAft>
              <a:buClr>
                <a:schemeClr val="lt2"/>
              </a:buClr>
              <a:buSzPts val="2100"/>
              <a:buNone/>
              <a:defRPr sz="2100">
                <a:solidFill>
                  <a:schemeClr val="lt2"/>
                </a:solidFill>
              </a:defRPr>
            </a:lvl8pPr>
            <a:lvl9pPr lvl="8" algn="ctr" rtl="0">
              <a:lnSpc>
                <a:spcPct val="100000"/>
              </a:lnSpc>
              <a:spcBef>
                <a:spcPts val="0"/>
              </a:spcBef>
              <a:spcAft>
                <a:spcPts val="0"/>
              </a:spcAft>
              <a:buClr>
                <a:schemeClr val="lt2"/>
              </a:buClr>
              <a:buSzPts val="2100"/>
              <a:buNone/>
              <a:defRPr sz="2100">
                <a:solidFill>
                  <a:schemeClr val="lt2"/>
                </a:solidFill>
              </a:defRPr>
            </a:lvl9pPr>
          </a:lstStyle>
          <a:p>
            <a:endParaRPr/>
          </a:p>
        </p:txBody>
      </p:sp>
      <p:sp>
        <p:nvSpPr>
          <p:cNvPr id="92" name="Google Shape;92;p17"/>
          <p:cNvSpPr txBox="1">
            <a:spLocks noGrp="1"/>
          </p:cNvSpPr>
          <p:nvPr>
            <p:ph type="title" idx="3"/>
          </p:nvPr>
        </p:nvSpPr>
        <p:spPr>
          <a:xfrm>
            <a:off x="3678300" y="2984600"/>
            <a:ext cx="1787400" cy="548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1800"/>
              <a:buNone/>
              <a:defRPr sz="1800">
                <a:solidFill>
                  <a:schemeClr val="lt2"/>
                </a:solidFill>
              </a:defRPr>
            </a:lvl1pPr>
            <a:lvl2pPr lvl="1" algn="ctr" rtl="0">
              <a:spcBef>
                <a:spcPts val="0"/>
              </a:spcBef>
              <a:spcAft>
                <a:spcPts val="0"/>
              </a:spcAft>
              <a:buClr>
                <a:schemeClr val="lt2"/>
              </a:buClr>
              <a:buSzPts val="4200"/>
              <a:buNone/>
              <a:defRPr sz="4200">
                <a:solidFill>
                  <a:schemeClr val="lt2"/>
                </a:solidFill>
              </a:defRPr>
            </a:lvl2pPr>
            <a:lvl3pPr lvl="2" algn="ctr" rtl="0">
              <a:spcBef>
                <a:spcPts val="0"/>
              </a:spcBef>
              <a:spcAft>
                <a:spcPts val="0"/>
              </a:spcAft>
              <a:buClr>
                <a:schemeClr val="lt2"/>
              </a:buClr>
              <a:buSzPts val="4200"/>
              <a:buNone/>
              <a:defRPr sz="4200">
                <a:solidFill>
                  <a:schemeClr val="lt2"/>
                </a:solidFill>
              </a:defRPr>
            </a:lvl3pPr>
            <a:lvl4pPr lvl="3" algn="ctr" rtl="0">
              <a:spcBef>
                <a:spcPts val="0"/>
              </a:spcBef>
              <a:spcAft>
                <a:spcPts val="0"/>
              </a:spcAft>
              <a:buClr>
                <a:schemeClr val="lt2"/>
              </a:buClr>
              <a:buSzPts val="4200"/>
              <a:buNone/>
              <a:defRPr sz="4200">
                <a:solidFill>
                  <a:schemeClr val="lt2"/>
                </a:solidFill>
              </a:defRPr>
            </a:lvl4pPr>
            <a:lvl5pPr lvl="4" algn="ctr" rtl="0">
              <a:spcBef>
                <a:spcPts val="0"/>
              </a:spcBef>
              <a:spcAft>
                <a:spcPts val="0"/>
              </a:spcAft>
              <a:buClr>
                <a:schemeClr val="lt2"/>
              </a:buClr>
              <a:buSzPts val="4200"/>
              <a:buNone/>
              <a:defRPr sz="4200">
                <a:solidFill>
                  <a:schemeClr val="lt2"/>
                </a:solidFill>
              </a:defRPr>
            </a:lvl5pPr>
            <a:lvl6pPr lvl="5" algn="ctr" rtl="0">
              <a:spcBef>
                <a:spcPts val="0"/>
              </a:spcBef>
              <a:spcAft>
                <a:spcPts val="0"/>
              </a:spcAft>
              <a:buClr>
                <a:schemeClr val="lt2"/>
              </a:buClr>
              <a:buSzPts val="4200"/>
              <a:buNone/>
              <a:defRPr sz="4200">
                <a:solidFill>
                  <a:schemeClr val="lt2"/>
                </a:solidFill>
              </a:defRPr>
            </a:lvl6pPr>
            <a:lvl7pPr lvl="6" algn="ctr" rtl="0">
              <a:spcBef>
                <a:spcPts val="0"/>
              </a:spcBef>
              <a:spcAft>
                <a:spcPts val="0"/>
              </a:spcAft>
              <a:buClr>
                <a:schemeClr val="lt2"/>
              </a:buClr>
              <a:buSzPts val="4200"/>
              <a:buNone/>
              <a:defRPr sz="4200">
                <a:solidFill>
                  <a:schemeClr val="lt2"/>
                </a:solidFill>
              </a:defRPr>
            </a:lvl7pPr>
            <a:lvl8pPr lvl="7" algn="ctr" rtl="0">
              <a:spcBef>
                <a:spcPts val="0"/>
              </a:spcBef>
              <a:spcAft>
                <a:spcPts val="0"/>
              </a:spcAft>
              <a:buClr>
                <a:schemeClr val="lt2"/>
              </a:buClr>
              <a:buSzPts val="4200"/>
              <a:buNone/>
              <a:defRPr sz="4200">
                <a:solidFill>
                  <a:schemeClr val="lt2"/>
                </a:solidFill>
              </a:defRPr>
            </a:lvl8pPr>
            <a:lvl9pPr lvl="8" algn="ctr" rtl="0">
              <a:spcBef>
                <a:spcPts val="0"/>
              </a:spcBef>
              <a:spcAft>
                <a:spcPts val="0"/>
              </a:spcAft>
              <a:buClr>
                <a:schemeClr val="lt2"/>
              </a:buClr>
              <a:buSzPts val="4200"/>
              <a:buNone/>
              <a:defRPr sz="4200">
                <a:solidFill>
                  <a:schemeClr val="lt2"/>
                </a:solidFill>
              </a:defRPr>
            </a:lvl9pPr>
          </a:lstStyle>
          <a:p>
            <a:endParaRPr/>
          </a:p>
        </p:txBody>
      </p:sp>
      <p:sp>
        <p:nvSpPr>
          <p:cNvPr id="93" name="Google Shape;93;p17"/>
          <p:cNvSpPr txBox="1">
            <a:spLocks noGrp="1"/>
          </p:cNvSpPr>
          <p:nvPr>
            <p:ph type="subTitle" idx="4"/>
          </p:nvPr>
        </p:nvSpPr>
        <p:spPr>
          <a:xfrm>
            <a:off x="367830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2100"/>
              <a:buNone/>
              <a:defRPr sz="2100">
                <a:solidFill>
                  <a:schemeClr val="lt2"/>
                </a:solidFill>
              </a:defRPr>
            </a:lvl2pPr>
            <a:lvl3pPr lvl="2" algn="ctr" rtl="0">
              <a:lnSpc>
                <a:spcPct val="100000"/>
              </a:lnSpc>
              <a:spcBef>
                <a:spcPts val="0"/>
              </a:spcBef>
              <a:spcAft>
                <a:spcPts val="0"/>
              </a:spcAft>
              <a:buClr>
                <a:schemeClr val="lt2"/>
              </a:buClr>
              <a:buSzPts val="2100"/>
              <a:buNone/>
              <a:defRPr sz="2100">
                <a:solidFill>
                  <a:schemeClr val="lt2"/>
                </a:solidFill>
              </a:defRPr>
            </a:lvl3pPr>
            <a:lvl4pPr lvl="3" algn="ctr" rtl="0">
              <a:lnSpc>
                <a:spcPct val="100000"/>
              </a:lnSpc>
              <a:spcBef>
                <a:spcPts val="0"/>
              </a:spcBef>
              <a:spcAft>
                <a:spcPts val="0"/>
              </a:spcAft>
              <a:buClr>
                <a:schemeClr val="lt2"/>
              </a:buClr>
              <a:buSzPts val="2100"/>
              <a:buNone/>
              <a:defRPr sz="2100">
                <a:solidFill>
                  <a:schemeClr val="lt2"/>
                </a:solidFill>
              </a:defRPr>
            </a:lvl4pPr>
            <a:lvl5pPr lvl="4" algn="ctr" rtl="0">
              <a:lnSpc>
                <a:spcPct val="100000"/>
              </a:lnSpc>
              <a:spcBef>
                <a:spcPts val="0"/>
              </a:spcBef>
              <a:spcAft>
                <a:spcPts val="0"/>
              </a:spcAft>
              <a:buClr>
                <a:schemeClr val="lt2"/>
              </a:buClr>
              <a:buSzPts val="2100"/>
              <a:buNone/>
              <a:defRPr sz="2100">
                <a:solidFill>
                  <a:schemeClr val="lt2"/>
                </a:solidFill>
              </a:defRPr>
            </a:lvl5pPr>
            <a:lvl6pPr lvl="5" algn="ctr" rtl="0">
              <a:lnSpc>
                <a:spcPct val="100000"/>
              </a:lnSpc>
              <a:spcBef>
                <a:spcPts val="0"/>
              </a:spcBef>
              <a:spcAft>
                <a:spcPts val="0"/>
              </a:spcAft>
              <a:buClr>
                <a:schemeClr val="lt2"/>
              </a:buClr>
              <a:buSzPts val="2100"/>
              <a:buNone/>
              <a:defRPr sz="2100">
                <a:solidFill>
                  <a:schemeClr val="lt2"/>
                </a:solidFill>
              </a:defRPr>
            </a:lvl6pPr>
            <a:lvl7pPr lvl="6" algn="ctr" rtl="0">
              <a:lnSpc>
                <a:spcPct val="100000"/>
              </a:lnSpc>
              <a:spcBef>
                <a:spcPts val="0"/>
              </a:spcBef>
              <a:spcAft>
                <a:spcPts val="0"/>
              </a:spcAft>
              <a:buClr>
                <a:schemeClr val="lt2"/>
              </a:buClr>
              <a:buSzPts val="2100"/>
              <a:buNone/>
              <a:defRPr sz="2100">
                <a:solidFill>
                  <a:schemeClr val="lt2"/>
                </a:solidFill>
              </a:defRPr>
            </a:lvl7pPr>
            <a:lvl8pPr lvl="7" algn="ctr" rtl="0">
              <a:lnSpc>
                <a:spcPct val="100000"/>
              </a:lnSpc>
              <a:spcBef>
                <a:spcPts val="0"/>
              </a:spcBef>
              <a:spcAft>
                <a:spcPts val="0"/>
              </a:spcAft>
              <a:buClr>
                <a:schemeClr val="lt2"/>
              </a:buClr>
              <a:buSzPts val="2100"/>
              <a:buNone/>
              <a:defRPr sz="2100">
                <a:solidFill>
                  <a:schemeClr val="lt2"/>
                </a:solidFill>
              </a:defRPr>
            </a:lvl8pPr>
            <a:lvl9pPr lvl="8" algn="ctr" rtl="0">
              <a:lnSpc>
                <a:spcPct val="100000"/>
              </a:lnSpc>
              <a:spcBef>
                <a:spcPts val="0"/>
              </a:spcBef>
              <a:spcAft>
                <a:spcPts val="0"/>
              </a:spcAft>
              <a:buClr>
                <a:schemeClr val="lt2"/>
              </a:buClr>
              <a:buSzPts val="2100"/>
              <a:buNone/>
              <a:defRPr sz="2100">
                <a:solidFill>
                  <a:schemeClr val="lt2"/>
                </a:solidFill>
              </a:defRPr>
            </a:lvl9pPr>
          </a:lstStyle>
          <a:p>
            <a:endParaRPr/>
          </a:p>
        </p:txBody>
      </p:sp>
      <p:sp>
        <p:nvSpPr>
          <p:cNvPr id="94" name="Google Shape;94;p17"/>
          <p:cNvSpPr txBox="1">
            <a:spLocks noGrp="1"/>
          </p:cNvSpPr>
          <p:nvPr>
            <p:ph type="title" idx="5"/>
          </p:nvPr>
        </p:nvSpPr>
        <p:spPr>
          <a:xfrm>
            <a:off x="6068600" y="2984600"/>
            <a:ext cx="1787400" cy="548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1800"/>
              <a:buNone/>
              <a:defRPr sz="1800">
                <a:solidFill>
                  <a:schemeClr val="lt2"/>
                </a:solidFill>
              </a:defRPr>
            </a:lvl1pPr>
            <a:lvl2pPr lvl="1" algn="ctr" rtl="0">
              <a:spcBef>
                <a:spcPts val="0"/>
              </a:spcBef>
              <a:spcAft>
                <a:spcPts val="0"/>
              </a:spcAft>
              <a:buClr>
                <a:schemeClr val="lt2"/>
              </a:buClr>
              <a:buSzPts val="4200"/>
              <a:buNone/>
              <a:defRPr sz="4200">
                <a:solidFill>
                  <a:schemeClr val="lt2"/>
                </a:solidFill>
              </a:defRPr>
            </a:lvl2pPr>
            <a:lvl3pPr lvl="2" algn="ctr" rtl="0">
              <a:spcBef>
                <a:spcPts val="0"/>
              </a:spcBef>
              <a:spcAft>
                <a:spcPts val="0"/>
              </a:spcAft>
              <a:buClr>
                <a:schemeClr val="lt2"/>
              </a:buClr>
              <a:buSzPts val="4200"/>
              <a:buNone/>
              <a:defRPr sz="4200">
                <a:solidFill>
                  <a:schemeClr val="lt2"/>
                </a:solidFill>
              </a:defRPr>
            </a:lvl3pPr>
            <a:lvl4pPr lvl="3" algn="ctr" rtl="0">
              <a:spcBef>
                <a:spcPts val="0"/>
              </a:spcBef>
              <a:spcAft>
                <a:spcPts val="0"/>
              </a:spcAft>
              <a:buClr>
                <a:schemeClr val="lt2"/>
              </a:buClr>
              <a:buSzPts val="4200"/>
              <a:buNone/>
              <a:defRPr sz="4200">
                <a:solidFill>
                  <a:schemeClr val="lt2"/>
                </a:solidFill>
              </a:defRPr>
            </a:lvl4pPr>
            <a:lvl5pPr lvl="4" algn="ctr" rtl="0">
              <a:spcBef>
                <a:spcPts val="0"/>
              </a:spcBef>
              <a:spcAft>
                <a:spcPts val="0"/>
              </a:spcAft>
              <a:buClr>
                <a:schemeClr val="lt2"/>
              </a:buClr>
              <a:buSzPts val="4200"/>
              <a:buNone/>
              <a:defRPr sz="4200">
                <a:solidFill>
                  <a:schemeClr val="lt2"/>
                </a:solidFill>
              </a:defRPr>
            </a:lvl5pPr>
            <a:lvl6pPr lvl="5" algn="ctr" rtl="0">
              <a:spcBef>
                <a:spcPts val="0"/>
              </a:spcBef>
              <a:spcAft>
                <a:spcPts val="0"/>
              </a:spcAft>
              <a:buClr>
                <a:schemeClr val="lt2"/>
              </a:buClr>
              <a:buSzPts val="4200"/>
              <a:buNone/>
              <a:defRPr sz="4200">
                <a:solidFill>
                  <a:schemeClr val="lt2"/>
                </a:solidFill>
              </a:defRPr>
            </a:lvl6pPr>
            <a:lvl7pPr lvl="6" algn="ctr" rtl="0">
              <a:spcBef>
                <a:spcPts val="0"/>
              </a:spcBef>
              <a:spcAft>
                <a:spcPts val="0"/>
              </a:spcAft>
              <a:buClr>
                <a:schemeClr val="lt2"/>
              </a:buClr>
              <a:buSzPts val="4200"/>
              <a:buNone/>
              <a:defRPr sz="4200">
                <a:solidFill>
                  <a:schemeClr val="lt2"/>
                </a:solidFill>
              </a:defRPr>
            </a:lvl7pPr>
            <a:lvl8pPr lvl="7" algn="ctr" rtl="0">
              <a:spcBef>
                <a:spcPts val="0"/>
              </a:spcBef>
              <a:spcAft>
                <a:spcPts val="0"/>
              </a:spcAft>
              <a:buClr>
                <a:schemeClr val="lt2"/>
              </a:buClr>
              <a:buSzPts val="4200"/>
              <a:buNone/>
              <a:defRPr sz="4200">
                <a:solidFill>
                  <a:schemeClr val="lt2"/>
                </a:solidFill>
              </a:defRPr>
            </a:lvl8pPr>
            <a:lvl9pPr lvl="8" algn="ctr" rtl="0">
              <a:spcBef>
                <a:spcPts val="0"/>
              </a:spcBef>
              <a:spcAft>
                <a:spcPts val="0"/>
              </a:spcAft>
              <a:buClr>
                <a:schemeClr val="lt2"/>
              </a:buClr>
              <a:buSzPts val="4200"/>
              <a:buNone/>
              <a:defRPr sz="4200">
                <a:solidFill>
                  <a:schemeClr val="lt2"/>
                </a:solidFill>
              </a:defRPr>
            </a:lvl9pPr>
          </a:lstStyle>
          <a:p>
            <a:endParaRPr/>
          </a:p>
        </p:txBody>
      </p:sp>
      <p:sp>
        <p:nvSpPr>
          <p:cNvPr id="95" name="Google Shape;95;p17"/>
          <p:cNvSpPr txBox="1">
            <a:spLocks noGrp="1"/>
          </p:cNvSpPr>
          <p:nvPr>
            <p:ph type="subTitle" idx="6"/>
          </p:nvPr>
        </p:nvSpPr>
        <p:spPr>
          <a:xfrm>
            <a:off x="606860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2100"/>
              <a:buNone/>
              <a:defRPr sz="2100">
                <a:solidFill>
                  <a:schemeClr val="lt2"/>
                </a:solidFill>
              </a:defRPr>
            </a:lvl2pPr>
            <a:lvl3pPr lvl="2" algn="ctr" rtl="0">
              <a:lnSpc>
                <a:spcPct val="100000"/>
              </a:lnSpc>
              <a:spcBef>
                <a:spcPts val="0"/>
              </a:spcBef>
              <a:spcAft>
                <a:spcPts val="0"/>
              </a:spcAft>
              <a:buClr>
                <a:schemeClr val="lt2"/>
              </a:buClr>
              <a:buSzPts val="2100"/>
              <a:buNone/>
              <a:defRPr sz="2100">
                <a:solidFill>
                  <a:schemeClr val="lt2"/>
                </a:solidFill>
              </a:defRPr>
            </a:lvl3pPr>
            <a:lvl4pPr lvl="3" algn="ctr" rtl="0">
              <a:lnSpc>
                <a:spcPct val="100000"/>
              </a:lnSpc>
              <a:spcBef>
                <a:spcPts val="0"/>
              </a:spcBef>
              <a:spcAft>
                <a:spcPts val="0"/>
              </a:spcAft>
              <a:buClr>
                <a:schemeClr val="lt2"/>
              </a:buClr>
              <a:buSzPts val="2100"/>
              <a:buNone/>
              <a:defRPr sz="2100">
                <a:solidFill>
                  <a:schemeClr val="lt2"/>
                </a:solidFill>
              </a:defRPr>
            </a:lvl4pPr>
            <a:lvl5pPr lvl="4" algn="ctr" rtl="0">
              <a:lnSpc>
                <a:spcPct val="100000"/>
              </a:lnSpc>
              <a:spcBef>
                <a:spcPts val="0"/>
              </a:spcBef>
              <a:spcAft>
                <a:spcPts val="0"/>
              </a:spcAft>
              <a:buClr>
                <a:schemeClr val="lt2"/>
              </a:buClr>
              <a:buSzPts val="2100"/>
              <a:buNone/>
              <a:defRPr sz="2100">
                <a:solidFill>
                  <a:schemeClr val="lt2"/>
                </a:solidFill>
              </a:defRPr>
            </a:lvl5pPr>
            <a:lvl6pPr lvl="5" algn="ctr" rtl="0">
              <a:lnSpc>
                <a:spcPct val="100000"/>
              </a:lnSpc>
              <a:spcBef>
                <a:spcPts val="0"/>
              </a:spcBef>
              <a:spcAft>
                <a:spcPts val="0"/>
              </a:spcAft>
              <a:buClr>
                <a:schemeClr val="lt2"/>
              </a:buClr>
              <a:buSzPts val="2100"/>
              <a:buNone/>
              <a:defRPr sz="2100">
                <a:solidFill>
                  <a:schemeClr val="lt2"/>
                </a:solidFill>
              </a:defRPr>
            </a:lvl6pPr>
            <a:lvl7pPr lvl="6" algn="ctr" rtl="0">
              <a:lnSpc>
                <a:spcPct val="100000"/>
              </a:lnSpc>
              <a:spcBef>
                <a:spcPts val="0"/>
              </a:spcBef>
              <a:spcAft>
                <a:spcPts val="0"/>
              </a:spcAft>
              <a:buClr>
                <a:schemeClr val="lt2"/>
              </a:buClr>
              <a:buSzPts val="2100"/>
              <a:buNone/>
              <a:defRPr sz="2100">
                <a:solidFill>
                  <a:schemeClr val="lt2"/>
                </a:solidFill>
              </a:defRPr>
            </a:lvl7pPr>
            <a:lvl8pPr lvl="7" algn="ctr" rtl="0">
              <a:lnSpc>
                <a:spcPct val="100000"/>
              </a:lnSpc>
              <a:spcBef>
                <a:spcPts val="0"/>
              </a:spcBef>
              <a:spcAft>
                <a:spcPts val="0"/>
              </a:spcAft>
              <a:buClr>
                <a:schemeClr val="lt2"/>
              </a:buClr>
              <a:buSzPts val="2100"/>
              <a:buNone/>
              <a:defRPr sz="2100">
                <a:solidFill>
                  <a:schemeClr val="lt2"/>
                </a:solidFill>
              </a:defRPr>
            </a:lvl8pPr>
            <a:lvl9pPr lvl="8" algn="ctr" rtl="0">
              <a:lnSpc>
                <a:spcPct val="100000"/>
              </a:lnSpc>
              <a:spcBef>
                <a:spcPts val="0"/>
              </a:spcBef>
              <a:spcAft>
                <a:spcPts val="0"/>
              </a:spcAft>
              <a:buClr>
                <a:schemeClr val="lt2"/>
              </a:buClr>
              <a:buSzPts val="2100"/>
              <a:buNone/>
              <a:defRPr sz="2100">
                <a:solidFill>
                  <a:schemeClr val="lt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Numbers">
  <p:cSld name="TITLE_AND_BODY_1_1">
    <p:bg>
      <p:bgPr>
        <a:solidFill>
          <a:schemeClr val="dk2"/>
        </a:solidFill>
        <a:effectLst/>
      </p:bgPr>
    </p:bg>
    <p:spTree>
      <p:nvGrpSpPr>
        <p:cNvPr id="1" name="Shape 96"/>
        <p:cNvGrpSpPr/>
        <p:nvPr/>
      </p:nvGrpSpPr>
      <p:grpSpPr>
        <a:xfrm>
          <a:off x="0" y="0"/>
          <a:ext cx="0" cy="0"/>
          <a:chOff x="0" y="0"/>
          <a:chExt cx="0" cy="0"/>
        </a:xfrm>
      </p:grpSpPr>
      <p:sp>
        <p:nvSpPr>
          <p:cNvPr id="97" name="Google Shape;97;p18"/>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4516675" y="0"/>
            <a:ext cx="40272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txBox="1">
            <a:spLocks noGrp="1"/>
          </p:cNvSpPr>
          <p:nvPr>
            <p:ph type="subTitle" idx="1"/>
          </p:nvPr>
        </p:nvSpPr>
        <p:spPr>
          <a:xfrm>
            <a:off x="4954975" y="1287900"/>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18"/>
          <p:cNvSpPr txBox="1">
            <a:spLocks noGrp="1"/>
          </p:cNvSpPr>
          <p:nvPr>
            <p:ph type="title" hasCustomPrompt="1"/>
          </p:nvPr>
        </p:nvSpPr>
        <p:spPr>
          <a:xfrm>
            <a:off x="4954975" y="732525"/>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
        <p:nvSpPr>
          <p:cNvPr id="101" name="Google Shape;101;p18"/>
          <p:cNvSpPr txBox="1">
            <a:spLocks noGrp="1"/>
          </p:cNvSpPr>
          <p:nvPr>
            <p:ph type="subTitle" idx="2"/>
          </p:nvPr>
        </p:nvSpPr>
        <p:spPr>
          <a:xfrm>
            <a:off x="4954975" y="2671038"/>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18"/>
          <p:cNvSpPr txBox="1">
            <a:spLocks noGrp="1"/>
          </p:cNvSpPr>
          <p:nvPr>
            <p:ph type="title" idx="3" hasCustomPrompt="1"/>
          </p:nvPr>
        </p:nvSpPr>
        <p:spPr>
          <a:xfrm>
            <a:off x="4954975" y="2115663"/>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
        <p:nvSpPr>
          <p:cNvPr id="103" name="Google Shape;103;p18"/>
          <p:cNvSpPr txBox="1">
            <a:spLocks noGrp="1"/>
          </p:cNvSpPr>
          <p:nvPr>
            <p:ph type="subTitle" idx="4"/>
          </p:nvPr>
        </p:nvSpPr>
        <p:spPr>
          <a:xfrm>
            <a:off x="4954975" y="4054188"/>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 name="Google Shape;104;p18"/>
          <p:cNvSpPr txBox="1">
            <a:spLocks noGrp="1"/>
          </p:cNvSpPr>
          <p:nvPr>
            <p:ph type="title" idx="5" hasCustomPrompt="1"/>
          </p:nvPr>
        </p:nvSpPr>
        <p:spPr>
          <a:xfrm>
            <a:off x="4954975" y="3498813"/>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wo Columns">
  <p:cSld name="TITLE_ONLY_1_1">
    <p:spTree>
      <p:nvGrpSpPr>
        <p:cNvPr id="1" name="Shape 120"/>
        <p:cNvGrpSpPr/>
        <p:nvPr/>
      </p:nvGrpSpPr>
      <p:grpSpPr>
        <a:xfrm>
          <a:off x="0" y="0"/>
          <a:ext cx="0" cy="0"/>
          <a:chOff x="0" y="0"/>
          <a:chExt cx="0" cy="0"/>
        </a:xfrm>
      </p:grpSpPr>
      <p:sp>
        <p:nvSpPr>
          <p:cNvPr id="121" name="Google Shape;121;p20"/>
          <p:cNvSpPr/>
          <p:nvPr/>
        </p:nvSpPr>
        <p:spPr>
          <a:xfrm>
            <a:off x="296125" y="321150"/>
            <a:ext cx="4092300" cy="4501200"/>
          </a:xfrm>
          <a:prstGeom prst="rect">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4729400" y="321150"/>
            <a:ext cx="4092300" cy="4501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title"/>
          </p:nvPr>
        </p:nvSpPr>
        <p:spPr>
          <a:xfrm>
            <a:off x="1176463" y="1713125"/>
            <a:ext cx="2331600" cy="539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24" name="Google Shape;124;p20"/>
          <p:cNvSpPr txBox="1">
            <a:spLocks noGrp="1"/>
          </p:cNvSpPr>
          <p:nvPr>
            <p:ph type="subTitle" idx="1"/>
          </p:nvPr>
        </p:nvSpPr>
        <p:spPr>
          <a:xfrm>
            <a:off x="1176475" y="2187425"/>
            <a:ext cx="2331600" cy="18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25" name="Google Shape;125;p20"/>
          <p:cNvSpPr txBox="1">
            <a:spLocks noGrp="1"/>
          </p:cNvSpPr>
          <p:nvPr>
            <p:ph type="title" idx="2"/>
          </p:nvPr>
        </p:nvSpPr>
        <p:spPr>
          <a:xfrm>
            <a:off x="5609738" y="1713125"/>
            <a:ext cx="2331600" cy="53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6" name="Google Shape;126;p20"/>
          <p:cNvSpPr txBox="1">
            <a:spLocks noGrp="1"/>
          </p:cNvSpPr>
          <p:nvPr>
            <p:ph type="subTitle" idx="3"/>
          </p:nvPr>
        </p:nvSpPr>
        <p:spPr>
          <a:xfrm>
            <a:off x="5609750" y="2187450"/>
            <a:ext cx="2331600" cy="18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ext">
  <p:cSld name="TITLE_AND_BODY_2">
    <p:spTree>
      <p:nvGrpSpPr>
        <p:cNvPr id="1" name="Shape 127"/>
        <p:cNvGrpSpPr/>
        <p:nvPr/>
      </p:nvGrpSpPr>
      <p:grpSpPr>
        <a:xfrm>
          <a:off x="0" y="0"/>
          <a:ext cx="0" cy="0"/>
          <a:chOff x="0" y="0"/>
          <a:chExt cx="0" cy="0"/>
        </a:xfrm>
      </p:grpSpPr>
      <p:sp>
        <p:nvSpPr>
          <p:cNvPr id="128" name="Google Shape;128;p21"/>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txBox="1">
            <a:spLocks noGrp="1"/>
          </p:cNvSpPr>
          <p:nvPr>
            <p:ph type="body" idx="1"/>
          </p:nvPr>
        </p:nvSpPr>
        <p:spPr>
          <a:xfrm>
            <a:off x="701600" y="2702675"/>
            <a:ext cx="3226200" cy="1779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130" name="Google Shape;130;p21"/>
          <p:cNvSpPr txBox="1">
            <a:spLocks noGrp="1"/>
          </p:cNvSpPr>
          <p:nvPr>
            <p:ph type="title"/>
          </p:nvPr>
        </p:nvSpPr>
        <p:spPr>
          <a:xfrm>
            <a:off x="701600" y="612675"/>
            <a:ext cx="35721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ext 1">
  <p:cSld name="TITLE_AND_BODY_2_1">
    <p:spTree>
      <p:nvGrpSpPr>
        <p:cNvPr id="1" name="Shape 140"/>
        <p:cNvGrpSpPr/>
        <p:nvPr/>
      </p:nvGrpSpPr>
      <p:grpSpPr>
        <a:xfrm>
          <a:off x="0" y="0"/>
          <a:ext cx="0" cy="0"/>
          <a:chOff x="0" y="0"/>
          <a:chExt cx="0" cy="0"/>
        </a:xfrm>
      </p:grpSpPr>
      <p:sp>
        <p:nvSpPr>
          <p:cNvPr id="141" name="Google Shape;141;p2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txBox="1">
            <a:spLocks noGrp="1"/>
          </p:cNvSpPr>
          <p:nvPr>
            <p:ph type="title"/>
          </p:nvPr>
        </p:nvSpPr>
        <p:spPr>
          <a:xfrm>
            <a:off x="701600" y="612675"/>
            <a:ext cx="35721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
        <p:nvSpPr>
          <p:cNvPr id="143" name="Google Shape;143;p24"/>
          <p:cNvSpPr/>
          <p:nvPr/>
        </p:nvSpPr>
        <p:spPr>
          <a:xfrm>
            <a:off x="2469150" y="1806050"/>
            <a:ext cx="4205700" cy="3380400"/>
          </a:xfrm>
          <a:prstGeom prst="rect">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p:nvPr/>
        </p:nvSpPr>
        <p:spPr>
          <a:xfrm>
            <a:off x="3086550" y="1131100"/>
            <a:ext cx="2970900" cy="1168500"/>
          </a:xfrm>
          <a:prstGeom prst="rect">
            <a:avLst/>
          </a:prstGeom>
          <a:solidFill>
            <a:srgbClr val="EEEEE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txBox="1">
            <a:spLocks noGrp="1"/>
          </p:cNvSpPr>
          <p:nvPr>
            <p:ph type="title" idx="2"/>
          </p:nvPr>
        </p:nvSpPr>
        <p:spPr>
          <a:xfrm>
            <a:off x="3412488" y="1445800"/>
            <a:ext cx="2331600" cy="53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6" name="Google Shape;146;p24"/>
          <p:cNvSpPr txBox="1">
            <a:spLocks noGrp="1"/>
          </p:cNvSpPr>
          <p:nvPr>
            <p:ph type="subTitle" idx="1"/>
          </p:nvPr>
        </p:nvSpPr>
        <p:spPr>
          <a:xfrm>
            <a:off x="3052200" y="3691300"/>
            <a:ext cx="3052200" cy="57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600"/>
              <a:buNone/>
              <a:defRPr sz="1600">
                <a:solidFill>
                  <a:schemeClr val="lt2"/>
                </a:solidFill>
              </a:defRPr>
            </a:lvl1pPr>
            <a:lvl2pPr lvl="1" algn="ctr" rtl="0">
              <a:lnSpc>
                <a:spcPct val="100000"/>
              </a:lnSpc>
              <a:spcBef>
                <a:spcPts val="0"/>
              </a:spcBef>
              <a:spcAft>
                <a:spcPts val="0"/>
              </a:spcAft>
              <a:buClr>
                <a:schemeClr val="lt2"/>
              </a:buClr>
              <a:buSzPts val="1600"/>
              <a:buNone/>
              <a:defRPr sz="1600">
                <a:solidFill>
                  <a:schemeClr val="lt2"/>
                </a:solidFill>
              </a:defRPr>
            </a:lvl2pPr>
            <a:lvl3pPr lvl="2" algn="ctr" rtl="0">
              <a:lnSpc>
                <a:spcPct val="100000"/>
              </a:lnSpc>
              <a:spcBef>
                <a:spcPts val="0"/>
              </a:spcBef>
              <a:spcAft>
                <a:spcPts val="0"/>
              </a:spcAft>
              <a:buClr>
                <a:schemeClr val="lt2"/>
              </a:buClr>
              <a:buSzPts val="1600"/>
              <a:buNone/>
              <a:defRPr sz="1600">
                <a:solidFill>
                  <a:schemeClr val="lt2"/>
                </a:solidFill>
              </a:defRPr>
            </a:lvl3pPr>
            <a:lvl4pPr lvl="3" algn="ctr" rtl="0">
              <a:lnSpc>
                <a:spcPct val="100000"/>
              </a:lnSpc>
              <a:spcBef>
                <a:spcPts val="0"/>
              </a:spcBef>
              <a:spcAft>
                <a:spcPts val="0"/>
              </a:spcAft>
              <a:buClr>
                <a:schemeClr val="lt2"/>
              </a:buClr>
              <a:buSzPts val="1600"/>
              <a:buNone/>
              <a:defRPr sz="1600">
                <a:solidFill>
                  <a:schemeClr val="lt2"/>
                </a:solidFill>
              </a:defRPr>
            </a:lvl4pPr>
            <a:lvl5pPr lvl="4" algn="ctr" rtl="0">
              <a:lnSpc>
                <a:spcPct val="100000"/>
              </a:lnSpc>
              <a:spcBef>
                <a:spcPts val="0"/>
              </a:spcBef>
              <a:spcAft>
                <a:spcPts val="0"/>
              </a:spcAft>
              <a:buClr>
                <a:schemeClr val="lt2"/>
              </a:buClr>
              <a:buSzPts val="1600"/>
              <a:buNone/>
              <a:defRPr sz="1600">
                <a:solidFill>
                  <a:schemeClr val="lt2"/>
                </a:solidFill>
              </a:defRPr>
            </a:lvl5pPr>
            <a:lvl6pPr lvl="5" algn="ctr" rtl="0">
              <a:lnSpc>
                <a:spcPct val="100000"/>
              </a:lnSpc>
              <a:spcBef>
                <a:spcPts val="0"/>
              </a:spcBef>
              <a:spcAft>
                <a:spcPts val="0"/>
              </a:spcAft>
              <a:buClr>
                <a:schemeClr val="lt2"/>
              </a:buClr>
              <a:buSzPts val="1600"/>
              <a:buNone/>
              <a:defRPr sz="1600">
                <a:solidFill>
                  <a:schemeClr val="lt2"/>
                </a:solidFill>
              </a:defRPr>
            </a:lvl6pPr>
            <a:lvl7pPr lvl="6" algn="ctr" rtl="0">
              <a:lnSpc>
                <a:spcPct val="100000"/>
              </a:lnSpc>
              <a:spcBef>
                <a:spcPts val="0"/>
              </a:spcBef>
              <a:spcAft>
                <a:spcPts val="0"/>
              </a:spcAft>
              <a:buClr>
                <a:schemeClr val="lt2"/>
              </a:buClr>
              <a:buSzPts val="1600"/>
              <a:buNone/>
              <a:defRPr sz="1600">
                <a:solidFill>
                  <a:schemeClr val="lt2"/>
                </a:solidFill>
              </a:defRPr>
            </a:lvl7pPr>
            <a:lvl8pPr lvl="7" algn="ctr" rtl="0">
              <a:lnSpc>
                <a:spcPct val="100000"/>
              </a:lnSpc>
              <a:spcBef>
                <a:spcPts val="0"/>
              </a:spcBef>
              <a:spcAft>
                <a:spcPts val="0"/>
              </a:spcAft>
              <a:buClr>
                <a:schemeClr val="lt2"/>
              </a:buClr>
              <a:buSzPts val="1600"/>
              <a:buNone/>
              <a:defRPr sz="1600">
                <a:solidFill>
                  <a:schemeClr val="lt2"/>
                </a:solidFill>
              </a:defRPr>
            </a:lvl8pPr>
            <a:lvl9pPr lvl="8" algn="ctr" rtl="0">
              <a:lnSpc>
                <a:spcPct val="100000"/>
              </a:lnSpc>
              <a:spcBef>
                <a:spcPts val="0"/>
              </a:spcBef>
              <a:spcAft>
                <a:spcPts val="0"/>
              </a:spcAft>
              <a:buClr>
                <a:schemeClr val="lt2"/>
              </a:buClr>
              <a:buSzPts val="1600"/>
              <a:buNone/>
              <a:defRPr sz="1600">
                <a:solidFill>
                  <a:schemeClr val="lt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53"/>
        <p:cNvGrpSpPr/>
        <p:nvPr/>
      </p:nvGrpSpPr>
      <p:grpSpPr>
        <a:xfrm>
          <a:off x="0" y="0"/>
          <a:ext cx="0" cy="0"/>
          <a:chOff x="0" y="0"/>
          <a:chExt cx="0" cy="0"/>
        </a:xfrm>
      </p:grpSpPr>
      <p:sp>
        <p:nvSpPr>
          <p:cNvPr id="154" name="Google Shape;154;p26"/>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2075550" y="0"/>
            <a:ext cx="4992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txBox="1">
            <a:spLocks noGrp="1"/>
          </p:cNvSpPr>
          <p:nvPr>
            <p:ph type="title"/>
          </p:nvPr>
        </p:nvSpPr>
        <p:spPr>
          <a:xfrm>
            <a:off x="2547300" y="903600"/>
            <a:ext cx="40494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6000"/>
              <a:buNone/>
              <a:defRPr sz="60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endParaRPr/>
          </a:p>
        </p:txBody>
      </p:sp>
      <p:sp>
        <p:nvSpPr>
          <p:cNvPr id="157" name="Google Shape;157;p26"/>
          <p:cNvSpPr txBox="1">
            <a:spLocks noGrp="1"/>
          </p:cNvSpPr>
          <p:nvPr>
            <p:ph type="subTitle" idx="1"/>
          </p:nvPr>
        </p:nvSpPr>
        <p:spPr>
          <a:xfrm>
            <a:off x="2694450" y="1745400"/>
            <a:ext cx="37551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600"/>
              <a:buNone/>
              <a:defRPr sz="1600">
                <a:solidFill>
                  <a:schemeClr val="lt2"/>
                </a:solidFill>
              </a:defRPr>
            </a:lvl1pPr>
            <a:lvl2pPr lvl="1" algn="ctr" rtl="0">
              <a:lnSpc>
                <a:spcPct val="100000"/>
              </a:lnSpc>
              <a:spcBef>
                <a:spcPts val="0"/>
              </a:spcBef>
              <a:spcAft>
                <a:spcPts val="0"/>
              </a:spcAft>
              <a:buClr>
                <a:schemeClr val="lt2"/>
              </a:buClr>
              <a:buSzPts val="1800"/>
              <a:buNone/>
              <a:defRPr sz="1800">
                <a:solidFill>
                  <a:schemeClr val="lt2"/>
                </a:solidFill>
              </a:defRPr>
            </a:lvl2pPr>
            <a:lvl3pPr lvl="2" algn="ctr" rtl="0">
              <a:lnSpc>
                <a:spcPct val="100000"/>
              </a:lnSpc>
              <a:spcBef>
                <a:spcPts val="0"/>
              </a:spcBef>
              <a:spcAft>
                <a:spcPts val="0"/>
              </a:spcAft>
              <a:buClr>
                <a:schemeClr val="lt2"/>
              </a:buClr>
              <a:buSzPts val="1800"/>
              <a:buNone/>
              <a:defRPr sz="1800">
                <a:solidFill>
                  <a:schemeClr val="lt2"/>
                </a:solidFill>
              </a:defRPr>
            </a:lvl3pPr>
            <a:lvl4pPr lvl="3" algn="ctr" rtl="0">
              <a:lnSpc>
                <a:spcPct val="100000"/>
              </a:lnSpc>
              <a:spcBef>
                <a:spcPts val="0"/>
              </a:spcBef>
              <a:spcAft>
                <a:spcPts val="0"/>
              </a:spcAft>
              <a:buClr>
                <a:schemeClr val="lt2"/>
              </a:buClr>
              <a:buSzPts val="1800"/>
              <a:buNone/>
              <a:defRPr sz="1800">
                <a:solidFill>
                  <a:schemeClr val="lt2"/>
                </a:solidFill>
              </a:defRPr>
            </a:lvl4pPr>
            <a:lvl5pPr lvl="4" algn="ctr" rtl="0">
              <a:lnSpc>
                <a:spcPct val="100000"/>
              </a:lnSpc>
              <a:spcBef>
                <a:spcPts val="0"/>
              </a:spcBef>
              <a:spcAft>
                <a:spcPts val="0"/>
              </a:spcAft>
              <a:buClr>
                <a:schemeClr val="lt2"/>
              </a:buClr>
              <a:buSzPts val="1800"/>
              <a:buNone/>
              <a:defRPr sz="1800">
                <a:solidFill>
                  <a:schemeClr val="lt2"/>
                </a:solidFill>
              </a:defRPr>
            </a:lvl5pPr>
            <a:lvl6pPr lvl="5" algn="ctr" rtl="0">
              <a:lnSpc>
                <a:spcPct val="100000"/>
              </a:lnSpc>
              <a:spcBef>
                <a:spcPts val="0"/>
              </a:spcBef>
              <a:spcAft>
                <a:spcPts val="0"/>
              </a:spcAft>
              <a:buClr>
                <a:schemeClr val="lt2"/>
              </a:buClr>
              <a:buSzPts val="1800"/>
              <a:buNone/>
              <a:defRPr sz="1800">
                <a:solidFill>
                  <a:schemeClr val="lt2"/>
                </a:solidFill>
              </a:defRPr>
            </a:lvl6pPr>
            <a:lvl7pPr lvl="6" algn="ctr" rtl="0">
              <a:lnSpc>
                <a:spcPct val="100000"/>
              </a:lnSpc>
              <a:spcBef>
                <a:spcPts val="0"/>
              </a:spcBef>
              <a:spcAft>
                <a:spcPts val="0"/>
              </a:spcAft>
              <a:buClr>
                <a:schemeClr val="lt2"/>
              </a:buClr>
              <a:buSzPts val="1800"/>
              <a:buNone/>
              <a:defRPr sz="1800">
                <a:solidFill>
                  <a:schemeClr val="lt2"/>
                </a:solidFill>
              </a:defRPr>
            </a:lvl7pPr>
            <a:lvl8pPr lvl="7" algn="ctr" rtl="0">
              <a:lnSpc>
                <a:spcPct val="100000"/>
              </a:lnSpc>
              <a:spcBef>
                <a:spcPts val="0"/>
              </a:spcBef>
              <a:spcAft>
                <a:spcPts val="0"/>
              </a:spcAft>
              <a:buClr>
                <a:schemeClr val="lt2"/>
              </a:buClr>
              <a:buSzPts val="1800"/>
              <a:buNone/>
              <a:defRPr sz="1800">
                <a:solidFill>
                  <a:schemeClr val="lt2"/>
                </a:solidFill>
              </a:defRPr>
            </a:lvl8pPr>
            <a:lvl9pPr lvl="8" algn="ctr" rtl="0">
              <a:lnSpc>
                <a:spcPct val="100000"/>
              </a:lnSpc>
              <a:spcBef>
                <a:spcPts val="0"/>
              </a:spcBef>
              <a:spcAft>
                <a:spcPts val="0"/>
              </a:spcAft>
              <a:buClr>
                <a:schemeClr val="lt2"/>
              </a:buClr>
              <a:buSzPts val="1800"/>
              <a:buNone/>
              <a:defRPr sz="1800">
                <a:solidFill>
                  <a:schemeClr val="lt2"/>
                </a:solidFill>
              </a:defRPr>
            </a:lvl9pPr>
          </a:lstStyle>
          <a:p>
            <a:endParaRPr/>
          </a:p>
        </p:txBody>
      </p:sp>
      <p:sp>
        <p:nvSpPr>
          <p:cNvPr id="158" name="Google Shape;158;p26"/>
          <p:cNvSpPr txBox="1"/>
          <p:nvPr/>
        </p:nvSpPr>
        <p:spPr>
          <a:xfrm>
            <a:off x="2967600" y="3591400"/>
            <a:ext cx="3208800" cy="1019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a:solidFill>
                  <a:schemeClr val="lt2"/>
                </a:solidFill>
                <a:latin typeface="Raleway"/>
                <a:ea typeface="Raleway"/>
                <a:cs typeface="Raleway"/>
                <a:sym typeface="Raleway"/>
              </a:rPr>
              <a:t>CREDITS: This presentation template was created by </a:t>
            </a:r>
            <a:r>
              <a:rPr lang="en" sz="1100">
                <a:solidFill>
                  <a:schemeClr val="lt2"/>
                </a:solidFill>
                <a:uFill>
                  <a:noFill/>
                </a:uFill>
                <a:latin typeface="Raleway"/>
                <a:ea typeface="Raleway"/>
                <a:cs typeface="Raleway"/>
                <a:sym typeface="Raleway"/>
                <a:hlinkClick r:id="rId2"/>
              </a:rPr>
              <a:t>Slidesgo</a:t>
            </a:r>
            <a:r>
              <a:rPr lang="en" sz="1100">
                <a:solidFill>
                  <a:schemeClr val="lt2"/>
                </a:solidFill>
                <a:latin typeface="Raleway"/>
                <a:ea typeface="Raleway"/>
                <a:cs typeface="Raleway"/>
                <a:sym typeface="Raleway"/>
              </a:rPr>
              <a:t>, including icons by </a:t>
            </a:r>
            <a:r>
              <a:rPr lang="en" sz="1100">
                <a:solidFill>
                  <a:schemeClr val="lt2"/>
                </a:solidFill>
                <a:uFill>
                  <a:noFill/>
                </a:uFill>
                <a:latin typeface="Raleway"/>
                <a:ea typeface="Raleway"/>
                <a:cs typeface="Raleway"/>
                <a:sym typeface="Raleway"/>
                <a:hlinkClick r:id="rId3"/>
              </a:rPr>
              <a:t>Flaticon</a:t>
            </a:r>
            <a:r>
              <a:rPr lang="en" sz="1100">
                <a:solidFill>
                  <a:schemeClr val="lt2"/>
                </a:solidFill>
                <a:latin typeface="Raleway"/>
                <a:ea typeface="Raleway"/>
                <a:cs typeface="Raleway"/>
                <a:sym typeface="Raleway"/>
              </a:rPr>
              <a:t>, and infographics &amp; images by </a:t>
            </a:r>
            <a:r>
              <a:rPr lang="en" sz="1100">
                <a:solidFill>
                  <a:schemeClr val="lt2"/>
                </a:solidFill>
                <a:uFill>
                  <a:noFill/>
                </a:uFill>
                <a:latin typeface="Raleway"/>
                <a:ea typeface="Raleway"/>
                <a:cs typeface="Raleway"/>
                <a:sym typeface="Raleway"/>
                <a:hlinkClick r:id="rId4"/>
              </a:rPr>
              <a:t>Freepik</a:t>
            </a:r>
            <a:r>
              <a:rPr lang="en" sz="1100">
                <a:solidFill>
                  <a:schemeClr val="lt2"/>
                </a:solidFill>
                <a:latin typeface="Raleway"/>
                <a:ea typeface="Raleway"/>
                <a:cs typeface="Raleway"/>
                <a:sym typeface="Raleway"/>
              </a:rPr>
              <a:t>. </a:t>
            </a:r>
            <a:endParaRPr sz="1100">
              <a:solidFill>
                <a:schemeClr val="lt2"/>
              </a:solidFill>
              <a:latin typeface="Raleway"/>
              <a:ea typeface="Raleway"/>
              <a:cs typeface="Raleway"/>
              <a:sym typeface="Raleway"/>
            </a:endParaRPr>
          </a:p>
          <a:p>
            <a:pPr marL="0" lvl="0" indent="0" algn="ctr" rtl="0">
              <a:spcBef>
                <a:spcPts val="300"/>
              </a:spcBef>
              <a:spcAft>
                <a:spcPts val="0"/>
              </a:spcAft>
              <a:buNone/>
            </a:pPr>
            <a:endParaRPr sz="1100">
              <a:solidFill>
                <a:schemeClr val="lt2"/>
              </a:solidFill>
              <a:latin typeface="Raleway"/>
              <a:ea typeface="Raleway"/>
              <a:cs typeface="Raleway"/>
              <a:sym typeface="Raleway"/>
            </a:endParaRPr>
          </a:p>
        </p:txBody>
      </p:sp>
    </p:spTree>
    <p:extLst>
      <p:ext uri="{BB962C8B-B14F-4D97-AF65-F5344CB8AC3E}">
        <p14:creationId xmlns:p14="http://schemas.microsoft.com/office/powerpoint/2010/main" val="95649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1613000" y="0"/>
            <a:ext cx="58101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311700" y="23032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3600"/>
              <a:buNone/>
              <a:defRPr sz="3600">
                <a:solidFill>
                  <a:schemeClr val="lt2"/>
                </a:solidFill>
              </a:defRPr>
            </a:lvl1pPr>
            <a:lvl2pPr lvl="1" algn="ctr">
              <a:spcBef>
                <a:spcPts val="0"/>
              </a:spcBef>
              <a:spcAft>
                <a:spcPts val="0"/>
              </a:spcAft>
              <a:buClr>
                <a:schemeClr val="lt2"/>
              </a:buClr>
              <a:buSzPts val="3600"/>
              <a:buNone/>
              <a:defRPr sz="3600">
                <a:solidFill>
                  <a:schemeClr val="lt2"/>
                </a:solidFill>
              </a:defRPr>
            </a:lvl2pPr>
            <a:lvl3pPr lvl="2" algn="ctr">
              <a:spcBef>
                <a:spcPts val="0"/>
              </a:spcBef>
              <a:spcAft>
                <a:spcPts val="0"/>
              </a:spcAft>
              <a:buClr>
                <a:schemeClr val="lt2"/>
              </a:buClr>
              <a:buSzPts val="3600"/>
              <a:buNone/>
              <a:defRPr sz="3600">
                <a:solidFill>
                  <a:schemeClr val="lt2"/>
                </a:solidFill>
              </a:defRPr>
            </a:lvl3pPr>
            <a:lvl4pPr lvl="3" algn="ctr">
              <a:spcBef>
                <a:spcPts val="0"/>
              </a:spcBef>
              <a:spcAft>
                <a:spcPts val="0"/>
              </a:spcAft>
              <a:buClr>
                <a:schemeClr val="lt2"/>
              </a:buClr>
              <a:buSzPts val="3600"/>
              <a:buNone/>
              <a:defRPr sz="3600">
                <a:solidFill>
                  <a:schemeClr val="lt2"/>
                </a:solidFill>
              </a:defRPr>
            </a:lvl4pPr>
            <a:lvl5pPr lvl="4" algn="ctr">
              <a:spcBef>
                <a:spcPts val="0"/>
              </a:spcBef>
              <a:spcAft>
                <a:spcPts val="0"/>
              </a:spcAft>
              <a:buClr>
                <a:schemeClr val="lt2"/>
              </a:buClr>
              <a:buSzPts val="3600"/>
              <a:buNone/>
              <a:defRPr sz="3600">
                <a:solidFill>
                  <a:schemeClr val="lt2"/>
                </a:solidFill>
              </a:defRPr>
            </a:lvl5pPr>
            <a:lvl6pPr lvl="5" algn="ctr">
              <a:spcBef>
                <a:spcPts val="0"/>
              </a:spcBef>
              <a:spcAft>
                <a:spcPts val="0"/>
              </a:spcAft>
              <a:buClr>
                <a:schemeClr val="lt2"/>
              </a:buClr>
              <a:buSzPts val="3600"/>
              <a:buNone/>
              <a:defRPr sz="3600">
                <a:solidFill>
                  <a:schemeClr val="lt2"/>
                </a:solidFill>
              </a:defRPr>
            </a:lvl6pPr>
            <a:lvl7pPr lvl="6" algn="ctr">
              <a:spcBef>
                <a:spcPts val="0"/>
              </a:spcBef>
              <a:spcAft>
                <a:spcPts val="0"/>
              </a:spcAft>
              <a:buClr>
                <a:schemeClr val="lt2"/>
              </a:buClr>
              <a:buSzPts val="3600"/>
              <a:buNone/>
              <a:defRPr sz="3600">
                <a:solidFill>
                  <a:schemeClr val="lt2"/>
                </a:solidFill>
              </a:defRPr>
            </a:lvl7pPr>
            <a:lvl8pPr lvl="7" algn="ctr">
              <a:spcBef>
                <a:spcPts val="0"/>
              </a:spcBef>
              <a:spcAft>
                <a:spcPts val="0"/>
              </a:spcAft>
              <a:buClr>
                <a:schemeClr val="lt2"/>
              </a:buClr>
              <a:buSzPts val="3600"/>
              <a:buNone/>
              <a:defRPr sz="3600">
                <a:solidFill>
                  <a:schemeClr val="lt2"/>
                </a:solidFill>
              </a:defRPr>
            </a:lvl8pPr>
            <a:lvl9pPr lvl="8" algn="ctr">
              <a:spcBef>
                <a:spcPts val="0"/>
              </a:spcBef>
              <a:spcAft>
                <a:spcPts val="0"/>
              </a:spcAft>
              <a:buClr>
                <a:schemeClr val="lt2"/>
              </a:buClr>
              <a:buSzPts val="3600"/>
              <a:buNone/>
              <a:defRPr sz="3600">
                <a:solidFill>
                  <a:schemeClr val="lt2"/>
                </a:solidFill>
              </a:defRPr>
            </a:lvl9pPr>
          </a:lstStyle>
          <a:p>
            <a:endParaRPr/>
          </a:p>
        </p:txBody>
      </p:sp>
      <p:sp>
        <p:nvSpPr>
          <p:cNvPr id="15" name="Google Shape;15;p3"/>
          <p:cNvSpPr txBox="1">
            <a:spLocks noGrp="1"/>
          </p:cNvSpPr>
          <p:nvPr>
            <p:ph type="title" idx="2" hasCustomPrompt="1"/>
          </p:nvPr>
        </p:nvSpPr>
        <p:spPr>
          <a:xfrm>
            <a:off x="2808750" y="1165625"/>
            <a:ext cx="3526500" cy="104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7200"/>
              <a:buNone/>
              <a:defRPr sz="7200">
                <a:solidFill>
                  <a:schemeClr val="lt2"/>
                </a:solidFill>
              </a:defRPr>
            </a:lvl1pPr>
            <a:lvl2pPr lvl="1" algn="ctr" rtl="0">
              <a:spcBef>
                <a:spcPts val="0"/>
              </a:spcBef>
              <a:spcAft>
                <a:spcPts val="0"/>
              </a:spcAft>
              <a:buClr>
                <a:schemeClr val="lt2"/>
              </a:buClr>
              <a:buSzPts val="7200"/>
              <a:buNone/>
              <a:defRPr sz="7200">
                <a:solidFill>
                  <a:schemeClr val="lt2"/>
                </a:solidFill>
              </a:defRPr>
            </a:lvl2pPr>
            <a:lvl3pPr lvl="2" algn="ctr" rtl="0">
              <a:spcBef>
                <a:spcPts val="0"/>
              </a:spcBef>
              <a:spcAft>
                <a:spcPts val="0"/>
              </a:spcAft>
              <a:buClr>
                <a:schemeClr val="lt2"/>
              </a:buClr>
              <a:buSzPts val="7200"/>
              <a:buNone/>
              <a:defRPr sz="7200">
                <a:solidFill>
                  <a:schemeClr val="lt2"/>
                </a:solidFill>
              </a:defRPr>
            </a:lvl3pPr>
            <a:lvl4pPr lvl="3" algn="ctr" rtl="0">
              <a:spcBef>
                <a:spcPts val="0"/>
              </a:spcBef>
              <a:spcAft>
                <a:spcPts val="0"/>
              </a:spcAft>
              <a:buClr>
                <a:schemeClr val="lt2"/>
              </a:buClr>
              <a:buSzPts val="7200"/>
              <a:buNone/>
              <a:defRPr sz="7200">
                <a:solidFill>
                  <a:schemeClr val="lt2"/>
                </a:solidFill>
              </a:defRPr>
            </a:lvl4pPr>
            <a:lvl5pPr lvl="4" algn="ctr" rtl="0">
              <a:spcBef>
                <a:spcPts val="0"/>
              </a:spcBef>
              <a:spcAft>
                <a:spcPts val="0"/>
              </a:spcAft>
              <a:buClr>
                <a:schemeClr val="lt2"/>
              </a:buClr>
              <a:buSzPts val="7200"/>
              <a:buNone/>
              <a:defRPr sz="7200">
                <a:solidFill>
                  <a:schemeClr val="lt2"/>
                </a:solidFill>
              </a:defRPr>
            </a:lvl5pPr>
            <a:lvl6pPr lvl="5" algn="ctr" rtl="0">
              <a:spcBef>
                <a:spcPts val="0"/>
              </a:spcBef>
              <a:spcAft>
                <a:spcPts val="0"/>
              </a:spcAft>
              <a:buClr>
                <a:schemeClr val="lt2"/>
              </a:buClr>
              <a:buSzPts val="7200"/>
              <a:buNone/>
              <a:defRPr sz="7200">
                <a:solidFill>
                  <a:schemeClr val="lt2"/>
                </a:solidFill>
              </a:defRPr>
            </a:lvl6pPr>
            <a:lvl7pPr lvl="6" algn="ctr" rtl="0">
              <a:spcBef>
                <a:spcPts val="0"/>
              </a:spcBef>
              <a:spcAft>
                <a:spcPts val="0"/>
              </a:spcAft>
              <a:buClr>
                <a:schemeClr val="lt2"/>
              </a:buClr>
              <a:buSzPts val="7200"/>
              <a:buNone/>
              <a:defRPr sz="7200">
                <a:solidFill>
                  <a:schemeClr val="lt2"/>
                </a:solidFill>
              </a:defRPr>
            </a:lvl7pPr>
            <a:lvl8pPr lvl="7" algn="ctr" rtl="0">
              <a:spcBef>
                <a:spcPts val="0"/>
              </a:spcBef>
              <a:spcAft>
                <a:spcPts val="0"/>
              </a:spcAft>
              <a:buClr>
                <a:schemeClr val="lt2"/>
              </a:buClr>
              <a:buSzPts val="7200"/>
              <a:buNone/>
              <a:defRPr sz="7200">
                <a:solidFill>
                  <a:schemeClr val="lt2"/>
                </a:solidFill>
              </a:defRPr>
            </a:lvl8pPr>
            <a:lvl9pPr lvl="8" algn="ctr" rtl="0">
              <a:spcBef>
                <a:spcPts val="0"/>
              </a:spcBef>
              <a:spcAft>
                <a:spcPts val="0"/>
              </a:spcAft>
              <a:buClr>
                <a:schemeClr val="lt2"/>
              </a:buClr>
              <a:buSzPts val="7200"/>
              <a:buNone/>
              <a:defRPr sz="7200">
                <a:solidFill>
                  <a:schemeClr val="lt2"/>
                </a:solidFill>
              </a:defRPr>
            </a:lvl9pPr>
          </a:lstStyle>
          <a:p>
            <a:r>
              <a:t>xx%</a:t>
            </a:r>
          </a:p>
        </p:txBody>
      </p:sp>
      <p:sp>
        <p:nvSpPr>
          <p:cNvPr id="16" name="Google Shape;16;p3"/>
          <p:cNvSpPr txBox="1">
            <a:spLocks noGrp="1"/>
          </p:cNvSpPr>
          <p:nvPr>
            <p:ph type="subTitle" idx="1"/>
          </p:nvPr>
        </p:nvSpPr>
        <p:spPr>
          <a:xfrm>
            <a:off x="2694450" y="3171625"/>
            <a:ext cx="37551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800"/>
              <a:buNone/>
              <a:defRPr>
                <a:solidFill>
                  <a:schemeClr val="lt2"/>
                </a:solidFill>
              </a:defRPr>
            </a:lvl1pPr>
            <a:lvl2pPr lvl="1" algn="ctr" rtl="0">
              <a:lnSpc>
                <a:spcPct val="100000"/>
              </a:lnSpc>
              <a:spcBef>
                <a:spcPts val="0"/>
              </a:spcBef>
              <a:spcAft>
                <a:spcPts val="0"/>
              </a:spcAft>
              <a:buClr>
                <a:schemeClr val="lt2"/>
              </a:buClr>
              <a:buSzPts val="1800"/>
              <a:buNone/>
              <a:defRPr sz="1800">
                <a:solidFill>
                  <a:schemeClr val="lt2"/>
                </a:solidFill>
              </a:defRPr>
            </a:lvl2pPr>
            <a:lvl3pPr lvl="2" algn="ctr" rtl="0">
              <a:lnSpc>
                <a:spcPct val="100000"/>
              </a:lnSpc>
              <a:spcBef>
                <a:spcPts val="0"/>
              </a:spcBef>
              <a:spcAft>
                <a:spcPts val="0"/>
              </a:spcAft>
              <a:buClr>
                <a:schemeClr val="lt2"/>
              </a:buClr>
              <a:buSzPts val="1800"/>
              <a:buNone/>
              <a:defRPr sz="1800">
                <a:solidFill>
                  <a:schemeClr val="lt2"/>
                </a:solidFill>
              </a:defRPr>
            </a:lvl3pPr>
            <a:lvl4pPr lvl="3" algn="ctr" rtl="0">
              <a:lnSpc>
                <a:spcPct val="100000"/>
              </a:lnSpc>
              <a:spcBef>
                <a:spcPts val="0"/>
              </a:spcBef>
              <a:spcAft>
                <a:spcPts val="0"/>
              </a:spcAft>
              <a:buClr>
                <a:schemeClr val="lt2"/>
              </a:buClr>
              <a:buSzPts val="1800"/>
              <a:buNone/>
              <a:defRPr sz="1800">
                <a:solidFill>
                  <a:schemeClr val="lt2"/>
                </a:solidFill>
              </a:defRPr>
            </a:lvl4pPr>
            <a:lvl5pPr lvl="4" algn="ctr" rtl="0">
              <a:lnSpc>
                <a:spcPct val="100000"/>
              </a:lnSpc>
              <a:spcBef>
                <a:spcPts val="0"/>
              </a:spcBef>
              <a:spcAft>
                <a:spcPts val="0"/>
              </a:spcAft>
              <a:buClr>
                <a:schemeClr val="lt2"/>
              </a:buClr>
              <a:buSzPts val="1800"/>
              <a:buNone/>
              <a:defRPr sz="1800">
                <a:solidFill>
                  <a:schemeClr val="lt2"/>
                </a:solidFill>
              </a:defRPr>
            </a:lvl5pPr>
            <a:lvl6pPr lvl="5" algn="ctr" rtl="0">
              <a:lnSpc>
                <a:spcPct val="100000"/>
              </a:lnSpc>
              <a:spcBef>
                <a:spcPts val="0"/>
              </a:spcBef>
              <a:spcAft>
                <a:spcPts val="0"/>
              </a:spcAft>
              <a:buClr>
                <a:schemeClr val="lt2"/>
              </a:buClr>
              <a:buSzPts val="1800"/>
              <a:buNone/>
              <a:defRPr sz="1800">
                <a:solidFill>
                  <a:schemeClr val="lt2"/>
                </a:solidFill>
              </a:defRPr>
            </a:lvl6pPr>
            <a:lvl7pPr lvl="6" algn="ctr" rtl="0">
              <a:lnSpc>
                <a:spcPct val="100000"/>
              </a:lnSpc>
              <a:spcBef>
                <a:spcPts val="0"/>
              </a:spcBef>
              <a:spcAft>
                <a:spcPts val="0"/>
              </a:spcAft>
              <a:buClr>
                <a:schemeClr val="lt2"/>
              </a:buClr>
              <a:buSzPts val="1800"/>
              <a:buNone/>
              <a:defRPr sz="1800">
                <a:solidFill>
                  <a:schemeClr val="lt2"/>
                </a:solidFill>
              </a:defRPr>
            </a:lvl7pPr>
            <a:lvl8pPr lvl="7" algn="ctr" rtl="0">
              <a:lnSpc>
                <a:spcPct val="100000"/>
              </a:lnSpc>
              <a:spcBef>
                <a:spcPts val="0"/>
              </a:spcBef>
              <a:spcAft>
                <a:spcPts val="0"/>
              </a:spcAft>
              <a:buClr>
                <a:schemeClr val="lt2"/>
              </a:buClr>
              <a:buSzPts val="1800"/>
              <a:buNone/>
              <a:defRPr sz="1800">
                <a:solidFill>
                  <a:schemeClr val="lt2"/>
                </a:solidFill>
              </a:defRPr>
            </a:lvl8pPr>
            <a:lvl9pPr lvl="8" algn="ctr" rtl="0">
              <a:lnSpc>
                <a:spcPct val="100000"/>
              </a:lnSpc>
              <a:spcBef>
                <a:spcPts val="0"/>
              </a:spcBef>
              <a:spcAft>
                <a:spcPts val="0"/>
              </a:spcAft>
              <a:buClr>
                <a:schemeClr val="lt2"/>
              </a:buClr>
              <a:buSzPts val="1800"/>
              <a:buNone/>
              <a:defRPr sz="1800">
                <a:solidFill>
                  <a:schemeClr val="l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5241175" y="655611"/>
            <a:ext cx="2811000" cy="733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 name="Google Shape;20;p4"/>
          <p:cNvSpPr txBox="1">
            <a:spLocks noGrp="1"/>
          </p:cNvSpPr>
          <p:nvPr>
            <p:ph type="body" idx="1"/>
          </p:nvPr>
        </p:nvSpPr>
        <p:spPr>
          <a:xfrm>
            <a:off x="5241175" y="2539375"/>
            <a:ext cx="3226200" cy="194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 name="Google Shape;28;p6"/>
          <p:cNvSpPr txBox="1">
            <a:spLocks noGrp="1"/>
          </p:cNvSpPr>
          <p:nvPr>
            <p:ph type="title"/>
          </p:nvPr>
        </p:nvSpPr>
        <p:spPr>
          <a:xfrm>
            <a:off x="701600" y="612666"/>
            <a:ext cx="28110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p:nvPr/>
        </p:nvSpPr>
        <p:spPr>
          <a:xfrm>
            <a:off x="-2575" y="-15925"/>
            <a:ext cx="6279600" cy="5159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701600" y="612666"/>
            <a:ext cx="28110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33" name="Google Shape;33;p7"/>
          <p:cNvSpPr txBox="1">
            <a:spLocks noGrp="1"/>
          </p:cNvSpPr>
          <p:nvPr>
            <p:ph type="body" idx="1"/>
          </p:nvPr>
        </p:nvSpPr>
        <p:spPr>
          <a:xfrm>
            <a:off x="701600" y="2344725"/>
            <a:ext cx="2811000" cy="213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sz="1400">
                <a:solidFill>
                  <a:schemeClr val="lt2"/>
                </a:solidFill>
              </a:defRPr>
            </a:lvl1pPr>
            <a:lvl2pPr marL="914400" lvl="1" indent="-317500" rtl="0">
              <a:spcBef>
                <a:spcPts val="1600"/>
              </a:spcBef>
              <a:spcAft>
                <a:spcPts val="0"/>
              </a:spcAft>
              <a:buClr>
                <a:schemeClr val="lt2"/>
              </a:buClr>
              <a:buSzPts val="1400"/>
              <a:buChar char="○"/>
              <a:defRPr>
                <a:solidFill>
                  <a:schemeClr val="lt2"/>
                </a:solidFill>
              </a:defRPr>
            </a:lvl2pPr>
            <a:lvl3pPr marL="1371600" lvl="2" indent="-317500" rtl="0">
              <a:spcBef>
                <a:spcPts val="1600"/>
              </a:spcBef>
              <a:spcAft>
                <a:spcPts val="0"/>
              </a:spcAft>
              <a:buClr>
                <a:schemeClr val="lt2"/>
              </a:buClr>
              <a:buSzPts val="1400"/>
              <a:buChar char="■"/>
              <a:defRPr>
                <a:solidFill>
                  <a:schemeClr val="lt2"/>
                </a:solidFill>
              </a:defRPr>
            </a:lvl3pPr>
            <a:lvl4pPr marL="1828800" lvl="3" indent="-317500" rtl="0">
              <a:spcBef>
                <a:spcPts val="1600"/>
              </a:spcBef>
              <a:spcAft>
                <a:spcPts val="0"/>
              </a:spcAft>
              <a:buClr>
                <a:schemeClr val="lt2"/>
              </a:buClr>
              <a:buSzPts val="1400"/>
              <a:buChar char="●"/>
              <a:defRPr>
                <a:solidFill>
                  <a:schemeClr val="lt2"/>
                </a:solidFill>
              </a:defRPr>
            </a:lvl4pPr>
            <a:lvl5pPr marL="2286000" lvl="4" indent="-317500" rtl="0">
              <a:spcBef>
                <a:spcPts val="1600"/>
              </a:spcBef>
              <a:spcAft>
                <a:spcPts val="0"/>
              </a:spcAft>
              <a:buClr>
                <a:schemeClr val="lt2"/>
              </a:buClr>
              <a:buSzPts val="1400"/>
              <a:buChar char="○"/>
              <a:defRPr>
                <a:solidFill>
                  <a:schemeClr val="lt2"/>
                </a:solidFill>
              </a:defRPr>
            </a:lvl5pPr>
            <a:lvl6pPr marL="2743200" lvl="5" indent="-317500" rtl="0">
              <a:spcBef>
                <a:spcPts val="1600"/>
              </a:spcBef>
              <a:spcAft>
                <a:spcPts val="0"/>
              </a:spcAft>
              <a:buClr>
                <a:schemeClr val="lt2"/>
              </a:buClr>
              <a:buSzPts val="1400"/>
              <a:buChar char="■"/>
              <a:defRPr>
                <a:solidFill>
                  <a:schemeClr val="lt2"/>
                </a:solidFill>
              </a:defRPr>
            </a:lvl6pPr>
            <a:lvl7pPr marL="3200400" lvl="6" indent="-317500" rtl="0">
              <a:spcBef>
                <a:spcPts val="1600"/>
              </a:spcBef>
              <a:spcAft>
                <a:spcPts val="0"/>
              </a:spcAft>
              <a:buClr>
                <a:schemeClr val="lt2"/>
              </a:buClr>
              <a:buSzPts val="1400"/>
              <a:buChar char="●"/>
              <a:defRPr>
                <a:solidFill>
                  <a:schemeClr val="lt2"/>
                </a:solidFill>
              </a:defRPr>
            </a:lvl7pPr>
            <a:lvl8pPr marL="3657600" lvl="7" indent="-317500" rtl="0">
              <a:spcBef>
                <a:spcPts val="1600"/>
              </a:spcBef>
              <a:spcAft>
                <a:spcPts val="0"/>
              </a:spcAft>
              <a:buClr>
                <a:schemeClr val="lt2"/>
              </a:buClr>
              <a:buSzPts val="1400"/>
              <a:buChar char="○"/>
              <a:defRPr>
                <a:solidFill>
                  <a:schemeClr val="lt2"/>
                </a:solidFill>
              </a:defRPr>
            </a:lvl8pPr>
            <a:lvl9pPr marL="4114800" lvl="8" indent="-317500" rtl="0">
              <a:spcBef>
                <a:spcPts val="1600"/>
              </a:spcBef>
              <a:spcAft>
                <a:spcPts val="1600"/>
              </a:spcAft>
              <a:buClr>
                <a:schemeClr val="lt2"/>
              </a:buClr>
              <a:buSzPts val="1400"/>
              <a:buChar char="■"/>
              <a:defRPr>
                <a:solidFill>
                  <a:schemeClr val="l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6" name="Google Shape;36;p8"/>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7"/>
        <p:cNvGrpSpPr/>
        <p:nvPr/>
      </p:nvGrpSpPr>
      <p:grpSpPr>
        <a:xfrm>
          <a:off x="0" y="0"/>
          <a:ext cx="0" cy="0"/>
          <a:chOff x="0" y="0"/>
          <a:chExt cx="0" cy="0"/>
        </a:xfrm>
      </p:grpSpPr>
      <p:sp>
        <p:nvSpPr>
          <p:cNvPr id="38" name="Google Shape;38;p9"/>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subTitle" idx="1"/>
          </p:nvPr>
        </p:nvSpPr>
        <p:spPr>
          <a:xfrm>
            <a:off x="701600" y="1556900"/>
            <a:ext cx="2097600" cy="826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800"/>
              <a:buNone/>
              <a:defRPr>
                <a:solidFill>
                  <a:schemeClr val="lt2"/>
                </a:solidFill>
              </a:defRPr>
            </a:lvl1pPr>
            <a:lvl2pPr lvl="1" algn="ctr">
              <a:lnSpc>
                <a:spcPct val="100000"/>
              </a:lnSpc>
              <a:spcBef>
                <a:spcPts val="0"/>
              </a:spcBef>
              <a:spcAft>
                <a:spcPts val="0"/>
              </a:spcAft>
              <a:buClr>
                <a:schemeClr val="lt2"/>
              </a:buClr>
              <a:buSzPts val="1800"/>
              <a:buNone/>
              <a:defRPr sz="1800">
                <a:solidFill>
                  <a:schemeClr val="lt2"/>
                </a:solidFill>
              </a:defRPr>
            </a:lvl2pPr>
            <a:lvl3pPr lvl="2" algn="ctr">
              <a:lnSpc>
                <a:spcPct val="100000"/>
              </a:lnSpc>
              <a:spcBef>
                <a:spcPts val="0"/>
              </a:spcBef>
              <a:spcAft>
                <a:spcPts val="0"/>
              </a:spcAft>
              <a:buClr>
                <a:schemeClr val="lt2"/>
              </a:buClr>
              <a:buSzPts val="1800"/>
              <a:buNone/>
              <a:defRPr sz="1800">
                <a:solidFill>
                  <a:schemeClr val="lt2"/>
                </a:solidFill>
              </a:defRPr>
            </a:lvl3pPr>
            <a:lvl4pPr lvl="3" algn="ctr">
              <a:lnSpc>
                <a:spcPct val="100000"/>
              </a:lnSpc>
              <a:spcBef>
                <a:spcPts val="0"/>
              </a:spcBef>
              <a:spcAft>
                <a:spcPts val="0"/>
              </a:spcAft>
              <a:buClr>
                <a:schemeClr val="lt2"/>
              </a:buClr>
              <a:buSzPts val="1800"/>
              <a:buNone/>
              <a:defRPr sz="1800">
                <a:solidFill>
                  <a:schemeClr val="lt2"/>
                </a:solidFill>
              </a:defRPr>
            </a:lvl4pPr>
            <a:lvl5pPr lvl="4" algn="ctr">
              <a:lnSpc>
                <a:spcPct val="100000"/>
              </a:lnSpc>
              <a:spcBef>
                <a:spcPts val="0"/>
              </a:spcBef>
              <a:spcAft>
                <a:spcPts val="0"/>
              </a:spcAft>
              <a:buClr>
                <a:schemeClr val="lt2"/>
              </a:buClr>
              <a:buSzPts val="1800"/>
              <a:buNone/>
              <a:defRPr sz="1800">
                <a:solidFill>
                  <a:schemeClr val="lt2"/>
                </a:solidFill>
              </a:defRPr>
            </a:lvl5pPr>
            <a:lvl6pPr lvl="5" algn="ctr">
              <a:lnSpc>
                <a:spcPct val="100000"/>
              </a:lnSpc>
              <a:spcBef>
                <a:spcPts val="0"/>
              </a:spcBef>
              <a:spcAft>
                <a:spcPts val="0"/>
              </a:spcAft>
              <a:buClr>
                <a:schemeClr val="lt2"/>
              </a:buClr>
              <a:buSzPts val="1800"/>
              <a:buNone/>
              <a:defRPr sz="1800">
                <a:solidFill>
                  <a:schemeClr val="lt2"/>
                </a:solidFill>
              </a:defRPr>
            </a:lvl6pPr>
            <a:lvl7pPr lvl="6" algn="ctr">
              <a:lnSpc>
                <a:spcPct val="100000"/>
              </a:lnSpc>
              <a:spcBef>
                <a:spcPts val="0"/>
              </a:spcBef>
              <a:spcAft>
                <a:spcPts val="0"/>
              </a:spcAft>
              <a:buClr>
                <a:schemeClr val="lt2"/>
              </a:buClr>
              <a:buSzPts val="1800"/>
              <a:buNone/>
              <a:defRPr sz="1800">
                <a:solidFill>
                  <a:schemeClr val="lt2"/>
                </a:solidFill>
              </a:defRPr>
            </a:lvl7pPr>
            <a:lvl8pPr lvl="7" algn="ctr">
              <a:lnSpc>
                <a:spcPct val="100000"/>
              </a:lnSpc>
              <a:spcBef>
                <a:spcPts val="0"/>
              </a:spcBef>
              <a:spcAft>
                <a:spcPts val="0"/>
              </a:spcAft>
              <a:buClr>
                <a:schemeClr val="lt2"/>
              </a:buClr>
              <a:buSzPts val="1800"/>
              <a:buNone/>
              <a:defRPr sz="1800">
                <a:solidFill>
                  <a:schemeClr val="lt2"/>
                </a:solidFill>
              </a:defRPr>
            </a:lvl8pPr>
            <a:lvl9pPr lvl="8" algn="ctr">
              <a:lnSpc>
                <a:spcPct val="100000"/>
              </a:lnSpc>
              <a:spcBef>
                <a:spcPts val="0"/>
              </a:spcBef>
              <a:spcAft>
                <a:spcPts val="0"/>
              </a:spcAft>
              <a:buClr>
                <a:schemeClr val="lt2"/>
              </a:buClr>
              <a:buSzPts val="1800"/>
              <a:buNone/>
              <a:defRPr sz="1800">
                <a:solidFill>
                  <a:schemeClr val="lt2"/>
                </a:solidFill>
              </a:defRPr>
            </a:lvl9pPr>
          </a:lstStyle>
          <a:p>
            <a:endParaRPr/>
          </a:p>
        </p:txBody>
      </p:sp>
      <p:sp>
        <p:nvSpPr>
          <p:cNvPr id="40" name="Google Shape;40;p9"/>
          <p:cNvSpPr txBox="1">
            <a:spLocks noGrp="1"/>
          </p:cNvSpPr>
          <p:nvPr>
            <p:ph type="body" idx="2"/>
          </p:nvPr>
        </p:nvSpPr>
        <p:spPr>
          <a:xfrm>
            <a:off x="701600" y="2431825"/>
            <a:ext cx="3452700" cy="2301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1600"/>
              </a:spcBef>
              <a:spcAft>
                <a:spcPts val="0"/>
              </a:spcAft>
              <a:buClr>
                <a:schemeClr val="lt2"/>
              </a:buClr>
              <a:buSzPts val="1400"/>
              <a:buChar char="○"/>
              <a:defRPr>
                <a:solidFill>
                  <a:schemeClr val="lt2"/>
                </a:solidFill>
              </a:defRPr>
            </a:lvl2pPr>
            <a:lvl3pPr marL="1371600" lvl="2" indent="-317500">
              <a:spcBef>
                <a:spcPts val="1600"/>
              </a:spcBef>
              <a:spcAft>
                <a:spcPts val="0"/>
              </a:spcAft>
              <a:buClr>
                <a:schemeClr val="lt2"/>
              </a:buClr>
              <a:buSzPts val="1400"/>
              <a:buChar char="■"/>
              <a:defRPr>
                <a:solidFill>
                  <a:schemeClr val="lt2"/>
                </a:solidFill>
              </a:defRPr>
            </a:lvl3pPr>
            <a:lvl4pPr marL="1828800" lvl="3" indent="-317500">
              <a:spcBef>
                <a:spcPts val="1600"/>
              </a:spcBef>
              <a:spcAft>
                <a:spcPts val="0"/>
              </a:spcAft>
              <a:buClr>
                <a:schemeClr val="lt2"/>
              </a:buClr>
              <a:buSzPts val="1400"/>
              <a:buChar char="●"/>
              <a:defRPr>
                <a:solidFill>
                  <a:schemeClr val="lt2"/>
                </a:solidFill>
              </a:defRPr>
            </a:lvl4pPr>
            <a:lvl5pPr marL="2286000" lvl="4" indent="-317500">
              <a:spcBef>
                <a:spcPts val="1600"/>
              </a:spcBef>
              <a:spcAft>
                <a:spcPts val="0"/>
              </a:spcAft>
              <a:buClr>
                <a:schemeClr val="lt2"/>
              </a:buClr>
              <a:buSzPts val="1400"/>
              <a:buChar char="○"/>
              <a:defRPr>
                <a:solidFill>
                  <a:schemeClr val="lt2"/>
                </a:solidFill>
              </a:defRPr>
            </a:lvl5pPr>
            <a:lvl6pPr marL="2743200" lvl="5" indent="-317500">
              <a:spcBef>
                <a:spcPts val="1600"/>
              </a:spcBef>
              <a:spcAft>
                <a:spcPts val="0"/>
              </a:spcAft>
              <a:buClr>
                <a:schemeClr val="lt2"/>
              </a:buClr>
              <a:buSzPts val="1400"/>
              <a:buChar char="■"/>
              <a:defRPr>
                <a:solidFill>
                  <a:schemeClr val="lt2"/>
                </a:solidFill>
              </a:defRPr>
            </a:lvl6pPr>
            <a:lvl7pPr marL="3200400" lvl="6" indent="-317500">
              <a:spcBef>
                <a:spcPts val="1600"/>
              </a:spcBef>
              <a:spcAft>
                <a:spcPts val="0"/>
              </a:spcAft>
              <a:buClr>
                <a:schemeClr val="lt2"/>
              </a:buClr>
              <a:buSzPts val="1400"/>
              <a:buChar char="●"/>
              <a:defRPr>
                <a:solidFill>
                  <a:schemeClr val="lt2"/>
                </a:solidFill>
              </a:defRPr>
            </a:lvl7pPr>
            <a:lvl8pPr marL="3657600" lvl="7" indent="-317500">
              <a:spcBef>
                <a:spcPts val="1600"/>
              </a:spcBef>
              <a:spcAft>
                <a:spcPts val="0"/>
              </a:spcAft>
              <a:buClr>
                <a:schemeClr val="lt2"/>
              </a:buClr>
              <a:buSzPts val="1400"/>
              <a:buChar char="○"/>
              <a:defRPr>
                <a:solidFill>
                  <a:schemeClr val="lt2"/>
                </a:solidFill>
              </a:defRPr>
            </a:lvl8pPr>
            <a:lvl9pPr marL="4114800" lvl="8" indent="-317500">
              <a:spcBef>
                <a:spcPts val="1600"/>
              </a:spcBef>
              <a:spcAft>
                <a:spcPts val="1600"/>
              </a:spcAft>
              <a:buClr>
                <a:schemeClr val="lt2"/>
              </a:buClr>
              <a:buSzPts val="1400"/>
              <a:buChar char="■"/>
              <a:defRPr>
                <a:solidFill>
                  <a:schemeClr val="lt2"/>
                </a:solidFill>
              </a:defRPr>
            </a:lvl9pPr>
          </a:lstStyle>
          <a:p>
            <a:endParaRPr/>
          </a:p>
        </p:txBody>
      </p:sp>
      <p:sp>
        <p:nvSpPr>
          <p:cNvPr id="41" name="Google Shape;41;p9"/>
          <p:cNvSpPr txBox="1">
            <a:spLocks noGrp="1"/>
          </p:cNvSpPr>
          <p:nvPr>
            <p:ph type="title"/>
          </p:nvPr>
        </p:nvSpPr>
        <p:spPr>
          <a:xfrm>
            <a:off x="701600" y="612675"/>
            <a:ext cx="5103000" cy="705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p:nvPr/>
        </p:nvSpPr>
        <p:spPr>
          <a:xfrm>
            <a:off x="5280900" y="277200"/>
            <a:ext cx="3863100" cy="45891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0"/>
          <p:cNvSpPr txBox="1">
            <a:spLocks noGrp="1"/>
          </p:cNvSpPr>
          <p:nvPr>
            <p:ph type="title"/>
          </p:nvPr>
        </p:nvSpPr>
        <p:spPr>
          <a:xfrm>
            <a:off x="5976000" y="1445100"/>
            <a:ext cx="2472900" cy="2253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1pPr>
            <a:lvl2pPr lvl="1"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2pPr>
            <a:lvl3pPr lvl="2"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3pPr>
            <a:lvl4pPr lvl="3"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4pPr>
            <a:lvl5pPr lvl="4"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5pPr>
            <a:lvl6pPr lvl="5"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6pPr>
            <a:lvl7pPr lvl="6"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7pPr>
            <a:lvl8pPr lvl="7"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8pPr>
            <a:lvl9pPr lvl="8"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9pPr>
          </a:lstStyle>
          <a:p>
            <a:endParaRPr/>
          </a:p>
        </p:txBody>
      </p:sp>
      <p:sp>
        <p:nvSpPr>
          <p:cNvPr id="45" name="Google Shape;45;p10"/>
          <p:cNvSpPr/>
          <p:nvPr/>
        </p:nvSpPr>
        <p:spPr>
          <a:xfrm>
            <a:off x="286800" y="280450"/>
            <a:ext cx="46506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1pPr>
            <a:lvl2pPr lvl="1">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2pPr>
            <a:lvl3pPr lvl="2">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3pPr>
            <a:lvl4pPr lvl="3">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4pPr>
            <a:lvl5pPr lvl="4">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5pPr>
            <a:lvl6pPr lvl="5">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6pPr>
            <a:lvl7pPr lvl="6">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7pPr>
            <a:lvl8pPr lvl="7">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8pPr>
            <a:lvl9pPr lvl="8">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434343"/>
              </a:buClr>
              <a:buSzPts val="1800"/>
              <a:buFont typeface="Raleway"/>
              <a:buChar char="●"/>
              <a:defRPr sz="1800">
                <a:solidFill>
                  <a:srgbClr val="434343"/>
                </a:solidFill>
                <a:latin typeface="Raleway"/>
                <a:ea typeface="Raleway"/>
                <a:cs typeface="Raleway"/>
                <a:sym typeface="Raleway"/>
              </a:defRPr>
            </a:lvl1pPr>
            <a:lvl2pPr marL="914400" lvl="1"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2pPr>
            <a:lvl3pPr marL="1371600" lvl="2"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3pPr>
            <a:lvl4pPr marL="1828800" lvl="3"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4pPr>
            <a:lvl5pPr marL="2286000" lvl="4"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5pPr>
            <a:lvl6pPr marL="2743200" lvl="5"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6pPr>
            <a:lvl7pPr marL="3200400" lvl="6"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7pPr>
            <a:lvl8pPr marL="3657600" lvl="7"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8pPr>
            <a:lvl9pPr marL="4114800" lvl="8" indent="-317500">
              <a:lnSpc>
                <a:spcPct val="100000"/>
              </a:lnSpc>
              <a:spcBef>
                <a:spcPts val="1600"/>
              </a:spcBef>
              <a:spcAft>
                <a:spcPts val="1600"/>
              </a:spcAft>
              <a:buClr>
                <a:srgbClr val="434343"/>
              </a:buClr>
              <a:buSzPts val="1400"/>
              <a:buFont typeface="Raleway"/>
              <a:buChar char="■"/>
              <a:defRPr>
                <a:solidFill>
                  <a:srgbClr val="434343"/>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8" r:id="rId9"/>
    <p:sldLayoutId id="2147483659" r:id="rId10"/>
    <p:sldLayoutId id="2147483661" r:id="rId11"/>
    <p:sldLayoutId id="2147483662" r:id="rId12"/>
    <p:sldLayoutId id="2147483663" r:id="rId13"/>
    <p:sldLayoutId id="2147483664" r:id="rId14"/>
    <p:sldLayoutId id="2147483666" r:id="rId15"/>
    <p:sldLayoutId id="2147483667" r:id="rId16"/>
    <p:sldLayoutId id="2147483670" r:id="rId17"/>
    <p:sldLayoutId id="214748367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mbfxc.wordpress.com/2011/11/15/what-is-your-responsibility-legally-and-morall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p:nvPr/>
        </p:nvSpPr>
        <p:spPr>
          <a:xfrm>
            <a:off x="286800" y="280450"/>
            <a:ext cx="42972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0"/>
          <p:cNvSpPr txBox="1">
            <a:spLocks noGrp="1"/>
          </p:cNvSpPr>
          <p:nvPr>
            <p:ph type="ctrTitle"/>
          </p:nvPr>
        </p:nvSpPr>
        <p:spPr>
          <a:xfrm>
            <a:off x="449019" y="681181"/>
            <a:ext cx="3787200" cy="151530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Pennsylvania State Ethics Commission</a:t>
            </a:r>
            <a:endParaRPr sz="3600" dirty="0"/>
          </a:p>
        </p:txBody>
      </p:sp>
      <p:sp>
        <p:nvSpPr>
          <p:cNvPr id="174" name="Google Shape;174;p30"/>
          <p:cNvSpPr txBox="1">
            <a:spLocks noGrp="1"/>
          </p:cNvSpPr>
          <p:nvPr>
            <p:ph type="subTitle" idx="1"/>
          </p:nvPr>
        </p:nvSpPr>
        <p:spPr>
          <a:xfrm>
            <a:off x="851479" y="2597220"/>
            <a:ext cx="3167841" cy="792600"/>
          </a:xfrm>
          <a:prstGeom prst="rect">
            <a:avLst/>
          </a:prstGeom>
        </p:spPr>
        <p:txBody>
          <a:bodyPr spcFirstLastPara="1" wrap="square" lIns="91425" tIns="91425" rIns="91425" bIns="91425" anchor="t" anchorCtr="0">
            <a:noAutofit/>
          </a:bodyPr>
          <a:lstStyle/>
          <a:p>
            <a:pPr marL="0" lvl="0" indent="0"/>
            <a:r>
              <a:rPr lang="en" dirty="0"/>
              <a:t>65 </a:t>
            </a:r>
            <a:r>
              <a:rPr lang="en-US" dirty="0" err="1"/>
              <a:t>Pa.C.S</a:t>
            </a:r>
            <a:r>
              <a:rPr lang="en-US" dirty="0"/>
              <a:t>.§ 1101 et seq.</a:t>
            </a:r>
          </a:p>
          <a:p>
            <a:pPr marL="0" lvl="0" indent="0"/>
            <a:endParaRPr lang="en-US" dirty="0"/>
          </a:p>
          <a:p>
            <a:pPr marL="0" lvl="0" indent="0"/>
            <a:r>
              <a:rPr lang="en-US" dirty="0"/>
              <a:t>Jeffery S. Frankenburger</a:t>
            </a:r>
          </a:p>
          <a:p>
            <a:pPr marL="0" lvl="0" indent="0"/>
            <a:r>
              <a:rPr lang="en-US" dirty="0"/>
              <a:t>Investigative Counsel</a:t>
            </a:r>
            <a:endParaRPr dirty="0"/>
          </a:p>
        </p:txBody>
      </p:sp>
      <p:pic>
        <p:nvPicPr>
          <p:cNvPr id="1026" name="Picture 2" descr="State Ethics Commission">
            <a:extLst>
              <a:ext uri="{FF2B5EF4-FFF2-40B4-BE49-F238E27FC236}">
                <a16:creationId xmlns:a16="http://schemas.microsoft.com/office/drawing/2014/main" id="{6108236F-24F9-4229-9021-1F1D88AA2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87" y="450440"/>
            <a:ext cx="3882971" cy="988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e Ethics Commission closes case against senior Wolf ...">
            <a:extLst>
              <a:ext uri="{FF2B5EF4-FFF2-40B4-BE49-F238E27FC236}">
                <a16:creationId xmlns:a16="http://schemas.microsoft.com/office/drawing/2014/main" id="{D35BACEA-3912-4D0A-A9A8-53E65EDEF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216" y="1640542"/>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701600" y="612666"/>
            <a:ext cx="3493882"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Public Employee</a:t>
            </a:r>
            <a:endParaRPr dirty="0"/>
          </a:p>
        </p:txBody>
      </p:sp>
      <p:sp>
        <p:nvSpPr>
          <p:cNvPr id="225" name="Google Shape;225;p36"/>
          <p:cNvSpPr txBox="1">
            <a:spLocks noGrp="1"/>
          </p:cNvSpPr>
          <p:nvPr>
            <p:ph type="body" idx="1"/>
          </p:nvPr>
        </p:nvSpPr>
        <p:spPr>
          <a:xfrm>
            <a:off x="236669" y="1399839"/>
            <a:ext cx="5013063" cy="3743661"/>
          </a:xfrm>
          <a:prstGeom prst="rect">
            <a:avLst/>
          </a:prstGeom>
        </p:spPr>
        <p:txBody>
          <a:bodyPr spcFirstLastPara="1" wrap="square" lIns="91425" tIns="91425" rIns="91425" bIns="91425" anchor="t" anchorCtr="0">
            <a:noAutofit/>
          </a:bodyPr>
          <a:lstStyle/>
          <a:p>
            <a:pPr marL="576263" lvl="1" indent="0">
              <a:lnSpc>
                <a:spcPct val="80000"/>
              </a:lnSpc>
              <a:buNone/>
            </a:pPr>
            <a:r>
              <a:rPr lang="en-US" dirty="0"/>
              <a:t>Employed by the Commonwealth or a political  subdivision</a:t>
            </a:r>
          </a:p>
          <a:p>
            <a:pPr marL="576263" lvl="1" indent="0">
              <a:lnSpc>
                <a:spcPct val="80000"/>
              </a:lnSpc>
              <a:buNone/>
            </a:pPr>
            <a:r>
              <a:rPr lang="en-US" dirty="0"/>
              <a:t>Responsible for taking or recommending official action of a non-ministerial nature with regard to:</a:t>
            </a:r>
          </a:p>
          <a:p>
            <a:pPr marL="576263" lvl="1" indent="0">
              <a:lnSpc>
                <a:spcPct val="80000"/>
              </a:lnSpc>
              <a:buNone/>
            </a:pPr>
            <a:r>
              <a:rPr lang="en-US" dirty="0"/>
              <a:t>Contracting or procurement; Administering or monitoring grants or subsidies</a:t>
            </a:r>
          </a:p>
          <a:p>
            <a:pPr marL="576263" lvl="1" indent="0">
              <a:lnSpc>
                <a:spcPct val="80000"/>
              </a:lnSpc>
              <a:buNone/>
            </a:pPr>
            <a:r>
              <a:rPr lang="en-US" dirty="0"/>
              <a:t>Planning or zoning; Inspecting, licensing, regulating 	or auditing any person, or </a:t>
            </a:r>
          </a:p>
          <a:p>
            <a:pPr marL="576263" lvl="1" indent="0">
              <a:lnSpc>
                <a:spcPct val="80000"/>
              </a:lnSpc>
              <a:buNone/>
            </a:pPr>
            <a:r>
              <a:rPr lang="en-US" dirty="0"/>
              <a:t>Any other activity where the official action has an economic impact of greater than a de minimis nature on the interests of any person”</a:t>
            </a:r>
          </a:p>
        </p:txBody>
      </p:sp>
      <p:pic>
        <p:nvPicPr>
          <p:cNvPr id="3" name="Picture 2">
            <a:extLst>
              <a:ext uri="{FF2B5EF4-FFF2-40B4-BE49-F238E27FC236}">
                <a16:creationId xmlns:a16="http://schemas.microsoft.com/office/drawing/2014/main" id="{7C48C685-A548-4CAB-A5BB-228B76354D0C}"/>
              </a:ext>
            </a:extLst>
          </p:cNvPr>
          <p:cNvPicPr>
            <a:picLocks noChangeAspect="1"/>
          </p:cNvPicPr>
          <p:nvPr/>
        </p:nvPicPr>
        <p:blipFill>
          <a:blip r:embed="rId3"/>
          <a:stretch>
            <a:fillRect/>
          </a:stretch>
        </p:blipFill>
        <p:spPr>
          <a:xfrm>
            <a:off x="5249732" y="1559860"/>
            <a:ext cx="3573918" cy="2378280"/>
          </a:xfrm>
          <a:prstGeom prst="rect">
            <a:avLst/>
          </a:prstGeom>
        </p:spPr>
      </p:pic>
    </p:spTree>
    <p:extLst>
      <p:ext uri="{BB962C8B-B14F-4D97-AF65-F5344CB8AC3E}">
        <p14:creationId xmlns:p14="http://schemas.microsoft.com/office/powerpoint/2010/main" val="176889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652838" y="288854"/>
            <a:ext cx="7743153"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Conflict of Interest – Ethics Act Definition</a:t>
            </a:r>
            <a:endParaRPr dirty="0"/>
          </a:p>
        </p:txBody>
      </p:sp>
      <p:sp>
        <p:nvSpPr>
          <p:cNvPr id="232" name="Google Shape;232;p37"/>
          <p:cNvSpPr txBox="1">
            <a:spLocks noGrp="1"/>
          </p:cNvSpPr>
          <p:nvPr>
            <p:ph type="title" idx="2"/>
          </p:nvPr>
        </p:nvSpPr>
        <p:spPr>
          <a:xfrm>
            <a:off x="778650" y="2956150"/>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Use of Authority of Office</a:t>
            </a:r>
            <a:endParaRPr dirty="0"/>
          </a:p>
        </p:txBody>
      </p:sp>
      <p:sp>
        <p:nvSpPr>
          <p:cNvPr id="234" name="Google Shape;234;p37"/>
          <p:cNvSpPr txBox="1">
            <a:spLocks noGrp="1"/>
          </p:cNvSpPr>
          <p:nvPr>
            <p:ph type="title" idx="3"/>
          </p:nvPr>
        </p:nvSpPr>
        <p:spPr>
          <a:xfrm>
            <a:off x="2711750" y="2956100"/>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Or Confidential Information</a:t>
            </a:r>
            <a:endParaRPr dirty="0"/>
          </a:p>
        </p:txBody>
      </p:sp>
      <p:sp>
        <p:nvSpPr>
          <p:cNvPr id="236" name="Google Shape;236;p37"/>
          <p:cNvSpPr txBox="1">
            <a:spLocks noGrp="1"/>
          </p:cNvSpPr>
          <p:nvPr>
            <p:ph type="title" idx="5"/>
          </p:nvPr>
        </p:nvSpPr>
        <p:spPr>
          <a:xfrm>
            <a:off x="4644850" y="3244400"/>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For the private pecuniary benefit</a:t>
            </a:r>
            <a:endParaRPr dirty="0"/>
          </a:p>
        </p:txBody>
      </p:sp>
      <p:sp>
        <p:nvSpPr>
          <p:cNvPr id="238" name="Google Shape;238;p37"/>
          <p:cNvSpPr txBox="1">
            <a:spLocks noGrp="1"/>
          </p:cNvSpPr>
          <p:nvPr>
            <p:ph type="title" idx="7"/>
          </p:nvPr>
        </p:nvSpPr>
        <p:spPr>
          <a:xfrm>
            <a:off x="6608591" y="4376109"/>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Themselves, a member of their immediate family, or a business with which they are associated</a:t>
            </a:r>
            <a:endParaRPr dirty="0"/>
          </a:p>
        </p:txBody>
      </p:sp>
      <p:sp>
        <p:nvSpPr>
          <p:cNvPr id="241" name="Google Shape;241;p37"/>
          <p:cNvSpPr/>
          <p:nvPr/>
        </p:nvSpPr>
        <p:spPr>
          <a:xfrm>
            <a:off x="1492080" y="2371192"/>
            <a:ext cx="360540" cy="475592"/>
          </a:xfrm>
          <a:custGeom>
            <a:avLst/>
            <a:gdLst/>
            <a:ahLst/>
            <a:cxnLst/>
            <a:rect l="l" t="t" r="r" b="b"/>
            <a:pathLst>
              <a:path w="19056" h="25137" extrusionOk="0">
                <a:moveTo>
                  <a:pt x="6054" y="815"/>
                </a:moveTo>
                <a:cubicBezTo>
                  <a:pt x="6067" y="815"/>
                  <a:pt x="6079" y="827"/>
                  <a:pt x="6081" y="842"/>
                </a:cubicBezTo>
                <a:lnTo>
                  <a:pt x="6081" y="5828"/>
                </a:lnTo>
                <a:lnTo>
                  <a:pt x="4932" y="5255"/>
                </a:lnTo>
                <a:cubicBezTo>
                  <a:pt x="4875" y="5226"/>
                  <a:pt x="4812" y="5212"/>
                  <a:pt x="4750" y="5212"/>
                </a:cubicBezTo>
                <a:cubicBezTo>
                  <a:pt x="4687" y="5212"/>
                  <a:pt x="4625" y="5226"/>
                  <a:pt x="4568" y="5255"/>
                </a:cubicBezTo>
                <a:lnTo>
                  <a:pt x="3420" y="5828"/>
                </a:lnTo>
                <a:lnTo>
                  <a:pt x="3420" y="842"/>
                </a:lnTo>
                <a:cubicBezTo>
                  <a:pt x="3420" y="827"/>
                  <a:pt x="3432" y="815"/>
                  <a:pt x="3447" y="815"/>
                </a:cubicBezTo>
                <a:close/>
                <a:moveTo>
                  <a:pt x="17778" y="1684"/>
                </a:moveTo>
                <a:cubicBezTo>
                  <a:pt x="18033" y="1684"/>
                  <a:pt x="18240" y="1890"/>
                  <a:pt x="18240" y="2145"/>
                </a:cubicBezTo>
                <a:lnTo>
                  <a:pt x="18241" y="23861"/>
                </a:lnTo>
                <a:cubicBezTo>
                  <a:pt x="18240" y="24116"/>
                  <a:pt x="18033" y="24320"/>
                  <a:pt x="17780" y="24322"/>
                </a:cubicBezTo>
                <a:lnTo>
                  <a:pt x="1275" y="24322"/>
                </a:lnTo>
                <a:cubicBezTo>
                  <a:pt x="1020" y="24320"/>
                  <a:pt x="814" y="24116"/>
                  <a:pt x="814" y="23861"/>
                </a:cubicBezTo>
                <a:lnTo>
                  <a:pt x="814" y="2145"/>
                </a:lnTo>
                <a:cubicBezTo>
                  <a:pt x="814" y="1890"/>
                  <a:pt x="1020" y="1684"/>
                  <a:pt x="1275" y="1684"/>
                </a:cubicBezTo>
                <a:lnTo>
                  <a:pt x="2605" y="1684"/>
                </a:lnTo>
                <a:lnTo>
                  <a:pt x="2605" y="6488"/>
                </a:lnTo>
                <a:cubicBezTo>
                  <a:pt x="2605" y="6724"/>
                  <a:pt x="2799" y="6896"/>
                  <a:pt x="3014" y="6896"/>
                </a:cubicBezTo>
                <a:cubicBezTo>
                  <a:pt x="3074" y="6896"/>
                  <a:pt x="3136" y="6882"/>
                  <a:pt x="3196" y="6852"/>
                </a:cubicBezTo>
                <a:lnTo>
                  <a:pt x="4750" y="6074"/>
                </a:lnTo>
                <a:lnTo>
                  <a:pt x="6305" y="6852"/>
                </a:lnTo>
                <a:cubicBezTo>
                  <a:pt x="6365" y="6882"/>
                  <a:pt x="6426" y="6896"/>
                  <a:pt x="6486" y="6896"/>
                </a:cubicBezTo>
                <a:cubicBezTo>
                  <a:pt x="6700" y="6896"/>
                  <a:pt x="6894" y="6724"/>
                  <a:pt x="6894" y="6488"/>
                </a:cubicBezTo>
                <a:lnTo>
                  <a:pt x="6894" y="1684"/>
                </a:lnTo>
                <a:close/>
                <a:moveTo>
                  <a:pt x="3447" y="0"/>
                </a:moveTo>
                <a:cubicBezTo>
                  <a:pt x="2983" y="0"/>
                  <a:pt x="2607" y="376"/>
                  <a:pt x="2605" y="842"/>
                </a:cubicBezTo>
                <a:lnTo>
                  <a:pt x="2605" y="869"/>
                </a:lnTo>
                <a:lnTo>
                  <a:pt x="1277" y="869"/>
                </a:lnTo>
                <a:cubicBezTo>
                  <a:pt x="571" y="869"/>
                  <a:pt x="1" y="1440"/>
                  <a:pt x="1" y="2145"/>
                </a:cubicBezTo>
                <a:lnTo>
                  <a:pt x="1" y="23861"/>
                </a:lnTo>
                <a:cubicBezTo>
                  <a:pt x="1" y="24565"/>
                  <a:pt x="571" y="25135"/>
                  <a:pt x="1277" y="25137"/>
                </a:cubicBezTo>
                <a:lnTo>
                  <a:pt x="17780" y="25137"/>
                </a:lnTo>
                <a:cubicBezTo>
                  <a:pt x="18484" y="25135"/>
                  <a:pt x="19054" y="24565"/>
                  <a:pt x="19056" y="23861"/>
                </a:cubicBezTo>
                <a:lnTo>
                  <a:pt x="19056" y="2145"/>
                </a:lnTo>
                <a:cubicBezTo>
                  <a:pt x="19054" y="1440"/>
                  <a:pt x="18484" y="869"/>
                  <a:pt x="17780" y="869"/>
                </a:cubicBezTo>
                <a:lnTo>
                  <a:pt x="6895" y="869"/>
                </a:lnTo>
                <a:lnTo>
                  <a:pt x="6895" y="842"/>
                </a:lnTo>
                <a:cubicBezTo>
                  <a:pt x="6894" y="376"/>
                  <a:pt x="6518" y="0"/>
                  <a:pt x="6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dk2"/>
                </a:solidFill>
              </a:rPr>
              <a:t>1</a:t>
            </a:r>
            <a:endParaRPr dirty="0">
              <a:solidFill>
                <a:schemeClr val="dk2"/>
              </a:solidFill>
            </a:endParaRPr>
          </a:p>
        </p:txBody>
      </p:sp>
      <p:sp>
        <p:nvSpPr>
          <p:cNvPr id="26" name="Google Shape;241;p37">
            <a:extLst>
              <a:ext uri="{FF2B5EF4-FFF2-40B4-BE49-F238E27FC236}">
                <a16:creationId xmlns:a16="http://schemas.microsoft.com/office/drawing/2014/main" id="{5EDB5232-7E44-429B-BE0E-9BA333E22D43}"/>
              </a:ext>
            </a:extLst>
          </p:cNvPr>
          <p:cNvSpPr/>
          <p:nvPr/>
        </p:nvSpPr>
        <p:spPr>
          <a:xfrm>
            <a:off x="3425205" y="2371182"/>
            <a:ext cx="360540" cy="475592"/>
          </a:xfrm>
          <a:custGeom>
            <a:avLst/>
            <a:gdLst/>
            <a:ahLst/>
            <a:cxnLst/>
            <a:rect l="l" t="t" r="r" b="b"/>
            <a:pathLst>
              <a:path w="19056" h="25137" extrusionOk="0">
                <a:moveTo>
                  <a:pt x="6054" y="815"/>
                </a:moveTo>
                <a:cubicBezTo>
                  <a:pt x="6067" y="815"/>
                  <a:pt x="6079" y="827"/>
                  <a:pt x="6081" y="842"/>
                </a:cubicBezTo>
                <a:lnTo>
                  <a:pt x="6081" y="5828"/>
                </a:lnTo>
                <a:lnTo>
                  <a:pt x="4932" y="5255"/>
                </a:lnTo>
                <a:cubicBezTo>
                  <a:pt x="4875" y="5226"/>
                  <a:pt x="4812" y="5212"/>
                  <a:pt x="4750" y="5212"/>
                </a:cubicBezTo>
                <a:cubicBezTo>
                  <a:pt x="4687" y="5212"/>
                  <a:pt x="4625" y="5226"/>
                  <a:pt x="4568" y="5255"/>
                </a:cubicBezTo>
                <a:lnTo>
                  <a:pt x="3420" y="5828"/>
                </a:lnTo>
                <a:lnTo>
                  <a:pt x="3420" y="842"/>
                </a:lnTo>
                <a:cubicBezTo>
                  <a:pt x="3420" y="827"/>
                  <a:pt x="3432" y="815"/>
                  <a:pt x="3447" y="815"/>
                </a:cubicBezTo>
                <a:close/>
                <a:moveTo>
                  <a:pt x="17778" y="1684"/>
                </a:moveTo>
                <a:cubicBezTo>
                  <a:pt x="18033" y="1684"/>
                  <a:pt x="18240" y="1890"/>
                  <a:pt x="18240" y="2145"/>
                </a:cubicBezTo>
                <a:lnTo>
                  <a:pt x="18241" y="23861"/>
                </a:lnTo>
                <a:cubicBezTo>
                  <a:pt x="18240" y="24116"/>
                  <a:pt x="18033" y="24320"/>
                  <a:pt x="17780" y="24322"/>
                </a:cubicBezTo>
                <a:lnTo>
                  <a:pt x="1275" y="24322"/>
                </a:lnTo>
                <a:cubicBezTo>
                  <a:pt x="1020" y="24320"/>
                  <a:pt x="814" y="24116"/>
                  <a:pt x="814" y="23861"/>
                </a:cubicBezTo>
                <a:lnTo>
                  <a:pt x="814" y="2145"/>
                </a:lnTo>
                <a:cubicBezTo>
                  <a:pt x="814" y="1890"/>
                  <a:pt x="1020" y="1684"/>
                  <a:pt x="1275" y="1684"/>
                </a:cubicBezTo>
                <a:lnTo>
                  <a:pt x="2605" y="1684"/>
                </a:lnTo>
                <a:lnTo>
                  <a:pt x="2605" y="6488"/>
                </a:lnTo>
                <a:cubicBezTo>
                  <a:pt x="2605" y="6724"/>
                  <a:pt x="2799" y="6896"/>
                  <a:pt x="3014" y="6896"/>
                </a:cubicBezTo>
                <a:cubicBezTo>
                  <a:pt x="3074" y="6896"/>
                  <a:pt x="3136" y="6882"/>
                  <a:pt x="3196" y="6852"/>
                </a:cubicBezTo>
                <a:lnTo>
                  <a:pt x="4750" y="6074"/>
                </a:lnTo>
                <a:lnTo>
                  <a:pt x="6305" y="6852"/>
                </a:lnTo>
                <a:cubicBezTo>
                  <a:pt x="6365" y="6882"/>
                  <a:pt x="6426" y="6896"/>
                  <a:pt x="6486" y="6896"/>
                </a:cubicBezTo>
                <a:cubicBezTo>
                  <a:pt x="6700" y="6896"/>
                  <a:pt x="6894" y="6724"/>
                  <a:pt x="6894" y="6488"/>
                </a:cubicBezTo>
                <a:lnTo>
                  <a:pt x="6894" y="1684"/>
                </a:lnTo>
                <a:close/>
                <a:moveTo>
                  <a:pt x="3447" y="0"/>
                </a:moveTo>
                <a:cubicBezTo>
                  <a:pt x="2983" y="0"/>
                  <a:pt x="2607" y="376"/>
                  <a:pt x="2605" y="842"/>
                </a:cubicBezTo>
                <a:lnTo>
                  <a:pt x="2605" y="869"/>
                </a:lnTo>
                <a:lnTo>
                  <a:pt x="1277" y="869"/>
                </a:lnTo>
                <a:cubicBezTo>
                  <a:pt x="571" y="869"/>
                  <a:pt x="1" y="1440"/>
                  <a:pt x="1" y="2145"/>
                </a:cubicBezTo>
                <a:lnTo>
                  <a:pt x="1" y="23861"/>
                </a:lnTo>
                <a:cubicBezTo>
                  <a:pt x="1" y="24565"/>
                  <a:pt x="571" y="25135"/>
                  <a:pt x="1277" y="25137"/>
                </a:cubicBezTo>
                <a:lnTo>
                  <a:pt x="17780" y="25137"/>
                </a:lnTo>
                <a:cubicBezTo>
                  <a:pt x="18484" y="25135"/>
                  <a:pt x="19054" y="24565"/>
                  <a:pt x="19056" y="23861"/>
                </a:cubicBezTo>
                <a:lnTo>
                  <a:pt x="19056" y="2145"/>
                </a:lnTo>
                <a:cubicBezTo>
                  <a:pt x="19054" y="1440"/>
                  <a:pt x="18484" y="869"/>
                  <a:pt x="17780" y="869"/>
                </a:cubicBezTo>
                <a:lnTo>
                  <a:pt x="6895" y="869"/>
                </a:lnTo>
                <a:lnTo>
                  <a:pt x="6895" y="842"/>
                </a:lnTo>
                <a:cubicBezTo>
                  <a:pt x="6894" y="376"/>
                  <a:pt x="6518" y="0"/>
                  <a:pt x="6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dk2"/>
                </a:solidFill>
              </a:rPr>
              <a:t>2</a:t>
            </a:r>
            <a:endParaRPr dirty="0">
              <a:solidFill>
                <a:schemeClr val="dk2"/>
              </a:solidFill>
            </a:endParaRPr>
          </a:p>
        </p:txBody>
      </p:sp>
      <p:sp>
        <p:nvSpPr>
          <p:cNvPr id="27" name="Google Shape;241;p37">
            <a:extLst>
              <a:ext uri="{FF2B5EF4-FFF2-40B4-BE49-F238E27FC236}">
                <a16:creationId xmlns:a16="http://schemas.microsoft.com/office/drawing/2014/main" id="{C22D0444-60A2-42D3-A10A-91CA44724DC0}"/>
              </a:ext>
            </a:extLst>
          </p:cNvPr>
          <p:cNvSpPr/>
          <p:nvPr/>
        </p:nvSpPr>
        <p:spPr>
          <a:xfrm>
            <a:off x="5358280" y="2371182"/>
            <a:ext cx="360540" cy="475592"/>
          </a:xfrm>
          <a:custGeom>
            <a:avLst/>
            <a:gdLst/>
            <a:ahLst/>
            <a:cxnLst/>
            <a:rect l="l" t="t" r="r" b="b"/>
            <a:pathLst>
              <a:path w="19056" h="25137" extrusionOk="0">
                <a:moveTo>
                  <a:pt x="6054" y="815"/>
                </a:moveTo>
                <a:cubicBezTo>
                  <a:pt x="6067" y="815"/>
                  <a:pt x="6079" y="827"/>
                  <a:pt x="6081" y="842"/>
                </a:cubicBezTo>
                <a:lnTo>
                  <a:pt x="6081" y="5828"/>
                </a:lnTo>
                <a:lnTo>
                  <a:pt x="4932" y="5255"/>
                </a:lnTo>
                <a:cubicBezTo>
                  <a:pt x="4875" y="5226"/>
                  <a:pt x="4812" y="5212"/>
                  <a:pt x="4750" y="5212"/>
                </a:cubicBezTo>
                <a:cubicBezTo>
                  <a:pt x="4687" y="5212"/>
                  <a:pt x="4625" y="5226"/>
                  <a:pt x="4568" y="5255"/>
                </a:cubicBezTo>
                <a:lnTo>
                  <a:pt x="3420" y="5828"/>
                </a:lnTo>
                <a:lnTo>
                  <a:pt x="3420" y="842"/>
                </a:lnTo>
                <a:cubicBezTo>
                  <a:pt x="3420" y="827"/>
                  <a:pt x="3432" y="815"/>
                  <a:pt x="3447" y="815"/>
                </a:cubicBezTo>
                <a:close/>
                <a:moveTo>
                  <a:pt x="17778" y="1684"/>
                </a:moveTo>
                <a:cubicBezTo>
                  <a:pt x="18033" y="1684"/>
                  <a:pt x="18240" y="1890"/>
                  <a:pt x="18240" y="2145"/>
                </a:cubicBezTo>
                <a:lnTo>
                  <a:pt x="18241" y="23861"/>
                </a:lnTo>
                <a:cubicBezTo>
                  <a:pt x="18240" y="24116"/>
                  <a:pt x="18033" y="24320"/>
                  <a:pt x="17780" y="24322"/>
                </a:cubicBezTo>
                <a:lnTo>
                  <a:pt x="1275" y="24322"/>
                </a:lnTo>
                <a:cubicBezTo>
                  <a:pt x="1020" y="24320"/>
                  <a:pt x="814" y="24116"/>
                  <a:pt x="814" y="23861"/>
                </a:cubicBezTo>
                <a:lnTo>
                  <a:pt x="814" y="2145"/>
                </a:lnTo>
                <a:cubicBezTo>
                  <a:pt x="814" y="1890"/>
                  <a:pt x="1020" y="1684"/>
                  <a:pt x="1275" y="1684"/>
                </a:cubicBezTo>
                <a:lnTo>
                  <a:pt x="2605" y="1684"/>
                </a:lnTo>
                <a:lnTo>
                  <a:pt x="2605" y="6488"/>
                </a:lnTo>
                <a:cubicBezTo>
                  <a:pt x="2605" y="6724"/>
                  <a:pt x="2799" y="6896"/>
                  <a:pt x="3014" y="6896"/>
                </a:cubicBezTo>
                <a:cubicBezTo>
                  <a:pt x="3074" y="6896"/>
                  <a:pt x="3136" y="6882"/>
                  <a:pt x="3196" y="6852"/>
                </a:cubicBezTo>
                <a:lnTo>
                  <a:pt x="4750" y="6074"/>
                </a:lnTo>
                <a:lnTo>
                  <a:pt x="6305" y="6852"/>
                </a:lnTo>
                <a:cubicBezTo>
                  <a:pt x="6365" y="6882"/>
                  <a:pt x="6426" y="6896"/>
                  <a:pt x="6486" y="6896"/>
                </a:cubicBezTo>
                <a:cubicBezTo>
                  <a:pt x="6700" y="6896"/>
                  <a:pt x="6894" y="6724"/>
                  <a:pt x="6894" y="6488"/>
                </a:cubicBezTo>
                <a:lnTo>
                  <a:pt x="6894" y="1684"/>
                </a:lnTo>
                <a:close/>
                <a:moveTo>
                  <a:pt x="3447" y="0"/>
                </a:moveTo>
                <a:cubicBezTo>
                  <a:pt x="2983" y="0"/>
                  <a:pt x="2607" y="376"/>
                  <a:pt x="2605" y="842"/>
                </a:cubicBezTo>
                <a:lnTo>
                  <a:pt x="2605" y="869"/>
                </a:lnTo>
                <a:lnTo>
                  <a:pt x="1277" y="869"/>
                </a:lnTo>
                <a:cubicBezTo>
                  <a:pt x="571" y="869"/>
                  <a:pt x="1" y="1440"/>
                  <a:pt x="1" y="2145"/>
                </a:cubicBezTo>
                <a:lnTo>
                  <a:pt x="1" y="23861"/>
                </a:lnTo>
                <a:cubicBezTo>
                  <a:pt x="1" y="24565"/>
                  <a:pt x="571" y="25135"/>
                  <a:pt x="1277" y="25137"/>
                </a:cubicBezTo>
                <a:lnTo>
                  <a:pt x="17780" y="25137"/>
                </a:lnTo>
                <a:cubicBezTo>
                  <a:pt x="18484" y="25135"/>
                  <a:pt x="19054" y="24565"/>
                  <a:pt x="19056" y="23861"/>
                </a:cubicBezTo>
                <a:lnTo>
                  <a:pt x="19056" y="2145"/>
                </a:lnTo>
                <a:cubicBezTo>
                  <a:pt x="19054" y="1440"/>
                  <a:pt x="18484" y="869"/>
                  <a:pt x="17780" y="869"/>
                </a:cubicBezTo>
                <a:lnTo>
                  <a:pt x="6895" y="869"/>
                </a:lnTo>
                <a:lnTo>
                  <a:pt x="6895" y="842"/>
                </a:lnTo>
                <a:cubicBezTo>
                  <a:pt x="6894" y="376"/>
                  <a:pt x="6518" y="0"/>
                  <a:pt x="6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dk2"/>
                </a:solidFill>
              </a:rPr>
              <a:t>3</a:t>
            </a:r>
            <a:endParaRPr dirty="0">
              <a:solidFill>
                <a:schemeClr val="dk2"/>
              </a:solidFill>
            </a:endParaRPr>
          </a:p>
        </p:txBody>
      </p:sp>
      <p:sp>
        <p:nvSpPr>
          <p:cNvPr id="28" name="Google Shape;241;p37">
            <a:extLst>
              <a:ext uri="{FF2B5EF4-FFF2-40B4-BE49-F238E27FC236}">
                <a16:creationId xmlns:a16="http://schemas.microsoft.com/office/drawing/2014/main" id="{6E01507B-1D0C-4016-AC0C-798AB2CFB2C8}"/>
              </a:ext>
            </a:extLst>
          </p:cNvPr>
          <p:cNvSpPr/>
          <p:nvPr/>
        </p:nvSpPr>
        <p:spPr>
          <a:xfrm>
            <a:off x="7291380" y="2371182"/>
            <a:ext cx="360540" cy="475592"/>
          </a:xfrm>
          <a:custGeom>
            <a:avLst/>
            <a:gdLst/>
            <a:ahLst/>
            <a:cxnLst/>
            <a:rect l="l" t="t" r="r" b="b"/>
            <a:pathLst>
              <a:path w="19056" h="25137" extrusionOk="0">
                <a:moveTo>
                  <a:pt x="6054" y="815"/>
                </a:moveTo>
                <a:cubicBezTo>
                  <a:pt x="6067" y="815"/>
                  <a:pt x="6079" y="827"/>
                  <a:pt x="6081" y="842"/>
                </a:cubicBezTo>
                <a:lnTo>
                  <a:pt x="6081" y="5828"/>
                </a:lnTo>
                <a:lnTo>
                  <a:pt x="4932" y="5255"/>
                </a:lnTo>
                <a:cubicBezTo>
                  <a:pt x="4875" y="5226"/>
                  <a:pt x="4812" y="5212"/>
                  <a:pt x="4750" y="5212"/>
                </a:cubicBezTo>
                <a:cubicBezTo>
                  <a:pt x="4687" y="5212"/>
                  <a:pt x="4625" y="5226"/>
                  <a:pt x="4568" y="5255"/>
                </a:cubicBezTo>
                <a:lnTo>
                  <a:pt x="3420" y="5828"/>
                </a:lnTo>
                <a:lnTo>
                  <a:pt x="3420" y="842"/>
                </a:lnTo>
                <a:cubicBezTo>
                  <a:pt x="3420" y="827"/>
                  <a:pt x="3432" y="815"/>
                  <a:pt x="3447" y="815"/>
                </a:cubicBezTo>
                <a:close/>
                <a:moveTo>
                  <a:pt x="17778" y="1684"/>
                </a:moveTo>
                <a:cubicBezTo>
                  <a:pt x="18033" y="1684"/>
                  <a:pt x="18240" y="1890"/>
                  <a:pt x="18240" y="2145"/>
                </a:cubicBezTo>
                <a:lnTo>
                  <a:pt x="18241" y="23861"/>
                </a:lnTo>
                <a:cubicBezTo>
                  <a:pt x="18240" y="24116"/>
                  <a:pt x="18033" y="24320"/>
                  <a:pt x="17780" y="24322"/>
                </a:cubicBezTo>
                <a:lnTo>
                  <a:pt x="1275" y="24322"/>
                </a:lnTo>
                <a:cubicBezTo>
                  <a:pt x="1020" y="24320"/>
                  <a:pt x="814" y="24116"/>
                  <a:pt x="814" y="23861"/>
                </a:cubicBezTo>
                <a:lnTo>
                  <a:pt x="814" y="2145"/>
                </a:lnTo>
                <a:cubicBezTo>
                  <a:pt x="814" y="1890"/>
                  <a:pt x="1020" y="1684"/>
                  <a:pt x="1275" y="1684"/>
                </a:cubicBezTo>
                <a:lnTo>
                  <a:pt x="2605" y="1684"/>
                </a:lnTo>
                <a:lnTo>
                  <a:pt x="2605" y="6488"/>
                </a:lnTo>
                <a:cubicBezTo>
                  <a:pt x="2605" y="6724"/>
                  <a:pt x="2799" y="6896"/>
                  <a:pt x="3014" y="6896"/>
                </a:cubicBezTo>
                <a:cubicBezTo>
                  <a:pt x="3074" y="6896"/>
                  <a:pt x="3136" y="6882"/>
                  <a:pt x="3196" y="6852"/>
                </a:cubicBezTo>
                <a:lnTo>
                  <a:pt x="4750" y="6074"/>
                </a:lnTo>
                <a:lnTo>
                  <a:pt x="6305" y="6852"/>
                </a:lnTo>
                <a:cubicBezTo>
                  <a:pt x="6365" y="6882"/>
                  <a:pt x="6426" y="6896"/>
                  <a:pt x="6486" y="6896"/>
                </a:cubicBezTo>
                <a:cubicBezTo>
                  <a:pt x="6700" y="6896"/>
                  <a:pt x="6894" y="6724"/>
                  <a:pt x="6894" y="6488"/>
                </a:cubicBezTo>
                <a:lnTo>
                  <a:pt x="6894" y="1684"/>
                </a:lnTo>
                <a:close/>
                <a:moveTo>
                  <a:pt x="3447" y="0"/>
                </a:moveTo>
                <a:cubicBezTo>
                  <a:pt x="2983" y="0"/>
                  <a:pt x="2607" y="376"/>
                  <a:pt x="2605" y="842"/>
                </a:cubicBezTo>
                <a:lnTo>
                  <a:pt x="2605" y="869"/>
                </a:lnTo>
                <a:lnTo>
                  <a:pt x="1277" y="869"/>
                </a:lnTo>
                <a:cubicBezTo>
                  <a:pt x="571" y="869"/>
                  <a:pt x="1" y="1440"/>
                  <a:pt x="1" y="2145"/>
                </a:cubicBezTo>
                <a:lnTo>
                  <a:pt x="1" y="23861"/>
                </a:lnTo>
                <a:cubicBezTo>
                  <a:pt x="1" y="24565"/>
                  <a:pt x="571" y="25135"/>
                  <a:pt x="1277" y="25137"/>
                </a:cubicBezTo>
                <a:lnTo>
                  <a:pt x="17780" y="25137"/>
                </a:lnTo>
                <a:cubicBezTo>
                  <a:pt x="18484" y="25135"/>
                  <a:pt x="19054" y="24565"/>
                  <a:pt x="19056" y="23861"/>
                </a:cubicBezTo>
                <a:lnTo>
                  <a:pt x="19056" y="2145"/>
                </a:lnTo>
                <a:cubicBezTo>
                  <a:pt x="19054" y="1440"/>
                  <a:pt x="18484" y="869"/>
                  <a:pt x="17780" y="869"/>
                </a:cubicBezTo>
                <a:lnTo>
                  <a:pt x="6895" y="869"/>
                </a:lnTo>
                <a:lnTo>
                  <a:pt x="6895" y="842"/>
                </a:lnTo>
                <a:cubicBezTo>
                  <a:pt x="6894" y="376"/>
                  <a:pt x="6518" y="0"/>
                  <a:pt x="6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dk2"/>
                </a:solidFill>
              </a:rPr>
              <a:t>4</a:t>
            </a:r>
            <a:endParaRPr dirty="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701600" y="612675"/>
            <a:ext cx="771088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Authority of Office or Employment</a:t>
            </a:r>
            <a:endParaRPr dirty="0"/>
          </a:p>
        </p:txBody>
      </p:sp>
      <p:sp>
        <p:nvSpPr>
          <p:cNvPr id="260" name="Google Shape;260;p38"/>
          <p:cNvSpPr txBox="1">
            <a:spLocks noGrp="1"/>
          </p:cNvSpPr>
          <p:nvPr>
            <p:ph type="title" idx="2"/>
          </p:nvPr>
        </p:nvSpPr>
        <p:spPr>
          <a:xfrm>
            <a:off x="1288000" y="2984500"/>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Actual Power</a:t>
            </a:r>
            <a:endParaRPr dirty="0"/>
          </a:p>
        </p:txBody>
      </p:sp>
      <p:sp>
        <p:nvSpPr>
          <p:cNvPr id="262" name="Google Shape;262;p38"/>
          <p:cNvSpPr txBox="1">
            <a:spLocks noGrp="1"/>
          </p:cNvSpPr>
          <p:nvPr>
            <p:ph type="title" idx="3"/>
          </p:nvPr>
        </p:nvSpPr>
        <p:spPr>
          <a:xfrm>
            <a:off x="3678300" y="2984600"/>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Provided by Law</a:t>
            </a:r>
            <a:endParaRPr dirty="0"/>
          </a:p>
        </p:txBody>
      </p:sp>
      <p:sp>
        <p:nvSpPr>
          <p:cNvPr id="264" name="Google Shape;264;p38"/>
          <p:cNvSpPr txBox="1">
            <a:spLocks noGrp="1"/>
          </p:cNvSpPr>
          <p:nvPr>
            <p:ph type="title" idx="5"/>
          </p:nvPr>
        </p:nvSpPr>
        <p:spPr>
          <a:xfrm>
            <a:off x="6068600" y="3769908"/>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Necessary to performance of duty or responsibility</a:t>
            </a:r>
            <a:endParaRPr dirty="0"/>
          </a:p>
        </p:txBody>
      </p:sp>
      <p:sp>
        <p:nvSpPr>
          <p:cNvPr id="266" name="Google Shape;266;p38"/>
          <p:cNvSpPr/>
          <p:nvPr/>
        </p:nvSpPr>
        <p:spPr>
          <a:xfrm>
            <a:off x="1683850" y="174930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38"/>
          <p:cNvSpPr/>
          <p:nvPr/>
        </p:nvSpPr>
        <p:spPr>
          <a:xfrm>
            <a:off x="4137512" y="173270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38"/>
          <p:cNvSpPr/>
          <p:nvPr/>
        </p:nvSpPr>
        <p:spPr>
          <a:xfrm>
            <a:off x="6464450" y="174930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Arrow: Right 1">
            <a:extLst>
              <a:ext uri="{FF2B5EF4-FFF2-40B4-BE49-F238E27FC236}">
                <a16:creationId xmlns:a16="http://schemas.microsoft.com/office/drawing/2014/main" id="{74FDA013-D1FD-4107-A795-087FEB800BEA}"/>
              </a:ext>
            </a:extLst>
          </p:cNvPr>
          <p:cNvSpPr/>
          <p:nvPr/>
        </p:nvSpPr>
        <p:spPr>
          <a:xfrm>
            <a:off x="1741353" y="1980295"/>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FCA4524-A326-4219-AFFE-654C96BB86E7}"/>
              </a:ext>
            </a:extLst>
          </p:cNvPr>
          <p:cNvSpPr/>
          <p:nvPr/>
        </p:nvSpPr>
        <p:spPr>
          <a:xfrm>
            <a:off x="4186789" y="1961775"/>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ABBE043A-F365-48A7-8560-8D5F133861B9}"/>
              </a:ext>
            </a:extLst>
          </p:cNvPr>
          <p:cNvSpPr/>
          <p:nvPr/>
        </p:nvSpPr>
        <p:spPr>
          <a:xfrm>
            <a:off x="6521954" y="1980295"/>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2" name="Google Shape;282;p39"/>
          <p:cNvSpPr txBox="1">
            <a:spLocks noGrp="1"/>
          </p:cNvSpPr>
          <p:nvPr>
            <p:ph type="title"/>
          </p:nvPr>
        </p:nvSpPr>
        <p:spPr>
          <a:xfrm>
            <a:off x="4879360" y="806823"/>
            <a:ext cx="3226215" cy="1893346"/>
          </a:xfrm>
          <a:prstGeom prst="rect">
            <a:avLst/>
          </a:prstGeom>
        </p:spPr>
        <p:txBody>
          <a:bodyPr spcFirstLastPara="1" wrap="square" lIns="91425" tIns="91425" rIns="91425" bIns="91425" anchor="b" anchorCtr="0">
            <a:noAutofit/>
          </a:bodyPr>
          <a:lstStyle/>
          <a:p>
            <a:pPr lvl="0" algn="l"/>
            <a:r>
              <a:rPr lang="en-US" sz="1800" dirty="0"/>
              <a:t>A pecuniary benefit or detriment must be financial.</a:t>
            </a:r>
            <a:br>
              <a:rPr lang="en-US" sz="1800" dirty="0"/>
            </a:br>
            <a:br>
              <a:rPr lang="en-US" sz="1800" dirty="0"/>
            </a:br>
            <a:r>
              <a:rPr lang="en-US" sz="1800" dirty="0"/>
              <a:t>Fair Market Value vs. Face Value</a:t>
            </a:r>
            <a:endParaRPr sz="2400" dirty="0"/>
          </a:p>
        </p:txBody>
      </p:sp>
      <p:pic>
        <p:nvPicPr>
          <p:cNvPr id="3" name="Graphic 2" descr="Dollar">
            <a:extLst>
              <a:ext uri="{FF2B5EF4-FFF2-40B4-BE49-F238E27FC236}">
                <a16:creationId xmlns:a16="http://schemas.microsoft.com/office/drawing/2014/main" id="{938074F1-5A35-4303-A883-DDCB234BF7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810" y="1070319"/>
            <a:ext cx="2766288" cy="2766288"/>
          </a:xfrm>
          <a:prstGeom prst="rect">
            <a:avLst/>
          </a:prstGeom>
        </p:spPr>
      </p:pic>
      <p:sp>
        <p:nvSpPr>
          <p:cNvPr id="7" name="Subtitle 6">
            <a:extLst>
              <a:ext uri="{FF2B5EF4-FFF2-40B4-BE49-F238E27FC236}">
                <a16:creationId xmlns:a16="http://schemas.microsoft.com/office/drawing/2014/main" id="{4132258D-BEAC-4597-A95E-9982372027AE}"/>
              </a:ext>
            </a:extLst>
          </p:cNvPr>
          <p:cNvSpPr>
            <a:spLocks noGrp="1"/>
          </p:cNvSpPr>
          <p:nvPr>
            <p:ph type="subTitle" idx="4"/>
          </p:nvPr>
        </p:nvSpPr>
        <p:spPr>
          <a:xfrm>
            <a:off x="4605350" y="3927164"/>
            <a:ext cx="3575839" cy="819026"/>
          </a:xfrm>
        </p:spPr>
        <p:txBody>
          <a:bodyPr/>
          <a:lstStyle/>
          <a:p>
            <a:r>
              <a:rPr lang="en-US" u="sng" dirty="0"/>
              <a:t>Commonwealth v. </a:t>
            </a:r>
            <a:r>
              <a:rPr lang="en-US" u="sng" dirty="0" err="1"/>
              <a:t>Veon</a:t>
            </a:r>
            <a:r>
              <a:rPr lang="en-US" dirty="0"/>
              <a:t>, 637 Pa. 442, 460, 150 A.3d 435, 446 (2016)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701600" y="612675"/>
            <a:ext cx="7710880" cy="13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Immediate Family</a:t>
            </a:r>
            <a:endParaRPr dirty="0"/>
          </a:p>
        </p:txBody>
      </p:sp>
      <p:sp>
        <p:nvSpPr>
          <p:cNvPr id="260" name="Google Shape;260;p38"/>
          <p:cNvSpPr txBox="1">
            <a:spLocks noGrp="1"/>
          </p:cNvSpPr>
          <p:nvPr>
            <p:ph type="title" idx="2"/>
          </p:nvPr>
        </p:nvSpPr>
        <p:spPr>
          <a:xfrm>
            <a:off x="284073" y="2972864"/>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Parent</a:t>
            </a:r>
            <a:endParaRPr dirty="0"/>
          </a:p>
        </p:txBody>
      </p:sp>
      <p:sp>
        <p:nvSpPr>
          <p:cNvPr id="262" name="Google Shape;262;p38"/>
          <p:cNvSpPr txBox="1">
            <a:spLocks noGrp="1"/>
          </p:cNvSpPr>
          <p:nvPr>
            <p:ph type="title" idx="3"/>
          </p:nvPr>
        </p:nvSpPr>
        <p:spPr>
          <a:xfrm>
            <a:off x="3925903" y="2972864"/>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Child</a:t>
            </a:r>
            <a:endParaRPr dirty="0"/>
          </a:p>
        </p:txBody>
      </p:sp>
      <p:sp>
        <p:nvSpPr>
          <p:cNvPr id="264" name="Google Shape;264;p38"/>
          <p:cNvSpPr txBox="1">
            <a:spLocks noGrp="1"/>
          </p:cNvSpPr>
          <p:nvPr>
            <p:ph type="title" idx="5"/>
          </p:nvPr>
        </p:nvSpPr>
        <p:spPr>
          <a:xfrm>
            <a:off x="6068600" y="2984500"/>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Sibling</a:t>
            </a:r>
            <a:endParaRPr dirty="0"/>
          </a:p>
        </p:txBody>
      </p:sp>
      <p:sp>
        <p:nvSpPr>
          <p:cNvPr id="266" name="Google Shape;266;p38"/>
          <p:cNvSpPr/>
          <p:nvPr/>
        </p:nvSpPr>
        <p:spPr>
          <a:xfrm>
            <a:off x="679923" y="173078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38"/>
          <p:cNvSpPr/>
          <p:nvPr/>
        </p:nvSpPr>
        <p:spPr>
          <a:xfrm>
            <a:off x="4338099" y="1721049"/>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38"/>
          <p:cNvSpPr/>
          <p:nvPr/>
        </p:nvSpPr>
        <p:spPr>
          <a:xfrm>
            <a:off x="6464450" y="174930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Arrow: Right 1">
            <a:extLst>
              <a:ext uri="{FF2B5EF4-FFF2-40B4-BE49-F238E27FC236}">
                <a16:creationId xmlns:a16="http://schemas.microsoft.com/office/drawing/2014/main" id="{74FDA013-D1FD-4107-A795-087FEB800BEA}"/>
              </a:ext>
            </a:extLst>
          </p:cNvPr>
          <p:cNvSpPr/>
          <p:nvPr/>
        </p:nvSpPr>
        <p:spPr>
          <a:xfrm>
            <a:off x="701600"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FCA4524-A326-4219-AFFE-654C96BB86E7}"/>
              </a:ext>
            </a:extLst>
          </p:cNvPr>
          <p:cNvSpPr/>
          <p:nvPr/>
        </p:nvSpPr>
        <p:spPr>
          <a:xfrm>
            <a:off x="4379257"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ABBE043A-F365-48A7-8560-8D5F133861B9}"/>
              </a:ext>
            </a:extLst>
          </p:cNvPr>
          <p:cNvSpPr/>
          <p:nvPr/>
        </p:nvSpPr>
        <p:spPr>
          <a:xfrm>
            <a:off x="6521954" y="1980295"/>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266;p38">
            <a:extLst>
              <a:ext uri="{FF2B5EF4-FFF2-40B4-BE49-F238E27FC236}">
                <a16:creationId xmlns:a16="http://schemas.microsoft.com/office/drawing/2014/main" id="{66F2018E-70EA-486D-AA10-35B558521D22}"/>
              </a:ext>
            </a:extLst>
          </p:cNvPr>
          <p:cNvSpPr/>
          <p:nvPr/>
        </p:nvSpPr>
        <p:spPr>
          <a:xfrm>
            <a:off x="2308424" y="1743765"/>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Arrow: Right 12">
            <a:extLst>
              <a:ext uri="{FF2B5EF4-FFF2-40B4-BE49-F238E27FC236}">
                <a16:creationId xmlns:a16="http://schemas.microsoft.com/office/drawing/2014/main" id="{F5E6ED1B-2545-44B1-AB0A-507841E8882B}"/>
              </a:ext>
            </a:extLst>
          </p:cNvPr>
          <p:cNvSpPr/>
          <p:nvPr/>
        </p:nvSpPr>
        <p:spPr>
          <a:xfrm>
            <a:off x="2351196"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262;p38">
            <a:extLst>
              <a:ext uri="{FF2B5EF4-FFF2-40B4-BE49-F238E27FC236}">
                <a16:creationId xmlns:a16="http://schemas.microsoft.com/office/drawing/2014/main" id="{CF9ABF78-2D10-4EE1-847F-636EBC0B6677}"/>
              </a:ext>
            </a:extLst>
          </p:cNvPr>
          <p:cNvSpPr txBox="1">
            <a:spLocks/>
          </p:cNvSpPr>
          <p:nvPr/>
        </p:nvSpPr>
        <p:spPr>
          <a:xfrm>
            <a:off x="1897842" y="2972864"/>
            <a:ext cx="1787400" cy="54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Staatliches"/>
              <a:buNone/>
              <a:defRPr sz="1800" b="1" i="0" u="none" strike="noStrike" cap="none">
                <a:solidFill>
                  <a:schemeClr val="lt2"/>
                </a:solidFill>
                <a:latin typeface="Staatliches"/>
                <a:ea typeface="Staatliches"/>
                <a:cs typeface="Staatliches"/>
                <a:sym typeface="Staatliches"/>
              </a:defRPr>
            </a:lvl1pPr>
            <a:lvl2pPr marR="0" lvl="1"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2pPr>
            <a:lvl3pPr marR="0" lvl="2"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3pPr>
            <a:lvl4pPr marR="0" lvl="3"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4pPr>
            <a:lvl5pPr marR="0" lvl="4"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5pPr>
            <a:lvl6pPr marR="0" lvl="5"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6pPr>
            <a:lvl7pPr marR="0" lvl="6"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7pPr>
            <a:lvl8pPr marR="0" lvl="7"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8pPr>
            <a:lvl9pPr marR="0" lvl="8"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9pPr>
          </a:lstStyle>
          <a:p>
            <a:r>
              <a:rPr lang="en-US" dirty="0"/>
              <a:t>Spouse</a:t>
            </a:r>
          </a:p>
        </p:txBody>
      </p:sp>
    </p:spTree>
    <p:extLst>
      <p:ext uri="{BB962C8B-B14F-4D97-AF65-F5344CB8AC3E}">
        <p14:creationId xmlns:p14="http://schemas.microsoft.com/office/powerpoint/2010/main" val="78705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701600" y="612675"/>
            <a:ext cx="7710880" cy="13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Business With Which Associated</a:t>
            </a:r>
            <a:endParaRPr dirty="0"/>
          </a:p>
        </p:txBody>
      </p:sp>
      <p:sp>
        <p:nvSpPr>
          <p:cNvPr id="260" name="Google Shape;260;p38"/>
          <p:cNvSpPr txBox="1">
            <a:spLocks noGrp="1"/>
          </p:cNvSpPr>
          <p:nvPr>
            <p:ph type="title" idx="2"/>
          </p:nvPr>
        </p:nvSpPr>
        <p:spPr>
          <a:xfrm>
            <a:off x="284073" y="2972864"/>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Any Business</a:t>
            </a:r>
            <a:endParaRPr dirty="0"/>
          </a:p>
        </p:txBody>
      </p:sp>
      <p:sp>
        <p:nvSpPr>
          <p:cNvPr id="262" name="Google Shape;262;p38"/>
          <p:cNvSpPr txBox="1">
            <a:spLocks noGrp="1"/>
          </p:cNvSpPr>
          <p:nvPr>
            <p:ph type="title" idx="3"/>
          </p:nvPr>
        </p:nvSpPr>
        <p:spPr>
          <a:xfrm>
            <a:off x="3925903" y="3520964"/>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Or an Immediate Family Member</a:t>
            </a:r>
            <a:endParaRPr dirty="0"/>
          </a:p>
        </p:txBody>
      </p:sp>
      <p:sp>
        <p:nvSpPr>
          <p:cNvPr id="264" name="Google Shape;264;p38"/>
          <p:cNvSpPr txBox="1">
            <a:spLocks noGrp="1"/>
          </p:cNvSpPr>
          <p:nvPr>
            <p:ph type="title" idx="5"/>
          </p:nvPr>
        </p:nvSpPr>
        <p:spPr>
          <a:xfrm>
            <a:off x="6068600" y="4040544"/>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Director, Officer, Owner, Employee, or Financial Interest</a:t>
            </a:r>
            <a:endParaRPr dirty="0"/>
          </a:p>
        </p:txBody>
      </p:sp>
      <p:sp>
        <p:nvSpPr>
          <p:cNvPr id="266" name="Google Shape;266;p38"/>
          <p:cNvSpPr/>
          <p:nvPr/>
        </p:nvSpPr>
        <p:spPr>
          <a:xfrm>
            <a:off x="679923" y="173078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38"/>
          <p:cNvSpPr/>
          <p:nvPr/>
        </p:nvSpPr>
        <p:spPr>
          <a:xfrm>
            <a:off x="4338099" y="1721049"/>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38"/>
          <p:cNvSpPr/>
          <p:nvPr/>
        </p:nvSpPr>
        <p:spPr>
          <a:xfrm>
            <a:off x="6464450" y="174930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Arrow: Right 1">
            <a:extLst>
              <a:ext uri="{FF2B5EF4-FFF2-40B4-BE49-F238E27FC236}">
                <a16:creationId xmlns:a16="http://schemas.microsoft.com/office/drawing/2014/main" id="{74FDA013-D1FD-4107-A795-087FEB800BEA}"/>
              </a:ext>
            </a:extLst>
          </p:cNvPr>
          <p:cNvSpPr/>
          <p:nvPr/>
        </p:nvSpPr>
        <p:spPr>
          <a:xfrm>
            <a:off x="701600"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FCA4524-A326-4219-AFFE-654C96BB86E7}"/>
              </a:ext>
            </a:extLst>
          </p:cNvPr>
          <p:cNvSpPr/>
          <p:nvPr/>
        </p:nvSpPr>
        <p:spPr>
          <a:xfrm>
            <a:off x="4379257"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ABBE043A-F365-48A7-8560-8D5F133861B9}"/>
              </a:ext>
            </a:extLst>
          </p:cNvPr>
          <p:cNvSpPr/>
          <p:nvPr/>
        </p:nvSpPr>
        <p:spPr>
          <a:xfrm>
            <a:off x="6521954" y="1980295"/>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266;p38">
            <a:extLst>
              <a:ext uri="{FF2B5EF4-FFF2-40B4-BE49-F238E27FC236}">
                <a16:creationId xmlns:a16="http://schemas.microsoft.com/office/drawing/2014/main" id="{66F2018E-70EA-486D-AA10-35B558521D22}"/>
              </a:ext>
            </a:extLst>
          </p:cNvPr>
          <p:cNvSpPr/>
          <p:nvPr/>
        </p:nvSpPr>
        <p:spPr>
          <a:xfrm>
            <a:off x="2308424" y="1743765"/>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Arrow: Right 12">
            <a:extLst>
              <a:ext uri="{FF2B5EF4-FFF2-40B4-BE49-F238E27FC236}">
                <a16:creationId xmlns:a16="http://schemas.microsoft.com/office/drawing/2014/main" id="{F5E6ED1B-2545-44B1-AB0A-507841E8882B}"/>
              </a:ext>
            </a:extLst>
          </p:cNvPr>
          <p:cNvSpPr/>
          <p:nvPr/>
        </p:nvSpPr>
        <p:spPr>
          <a:xfrm>
            <a:off x="2351196"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262;p38">
            <a:extLst>
              <a:ext uri="{FF2B5EF4-FFF2-40B4-BE49-F238E27FC236}">
                <a16:creationId xmlns:a16="http://schemas.microsoft.com/office/drawing/2014/main" id="{CF9ABF78-2D10-4EE1-847F-636EBC0B6677}"/>
              </a:ext>
            </a:extLst>
          </p:cNvPr>
          <p:cNvSpPr txBox="1">
            <a:spLocks/>
          </p:cNvSpPr>
          <p:nvPr/>
        </p:nvSpPr>
        <p:spPr>
          <a:xfrm>
            <a:off x="1912574" y="3262303"/>
            <a:ext cx="1787400" cy="54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Staatliches"/>
              <a:buNone/>
              <a:defRPr sz="1800" b="1" i="0" u="none" strike="noStrike" cap="none">
                <a:solidFill>
                  <a:schemeClr val="lt2"/>
                </a:solidFill>
                <a:latin typeface="Staatliches"/>
                <a:ea typeface="Staatliches"/>
                <a:cs typeface="Staatliches"/>
                <a:sym typeface="Staatliches"/>
              </a:defRPr>
            </a:lvl1pPr>
            <a:lvl2pPr marR="0" lvl="1"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2pPr>
            <a:lvl3pPr marR="0" lvl="2"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3pPr>
            <a:lvl4pPr marR="0" lvl="3"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4pPr>
            <a:lvl5pPr marR="0" lvl="4"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5pPr>
            <a:lvl6pPr marR="0" lvl="5"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6pPr>
            <a:lvl7pPr marR="0" lvl="6"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7pPr>
            <a:lvl8pPr marR="0" lvl="7"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8pPr>
            <a:lvl9pPr marR="0" lvl="8"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9pPr>
          </a:lstStyle>
          <a:p>
            <a:r>
              <a:rPr lang="en-US" dirty="0"/>
              <a:t>That the Public Official</a:t>
            </a:r>
          </a:p>
        </p:txBody>
      </p:sp>
    </p:spTree>
    <p:extLst>
      <p:ext uri="{BB962C8B-B14F-4D97-AF65-F5344CB8AC3E}">
        <p14:creationId xmlns:p14="http://schemas.microsoft.com/office/powerpoint/2010/main" val="85398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2" name="Google Shape;282;p39"/>
          <p:cNvSpPr txBox="1">
            <a:spLocks noGrp="1"/>
          </p:cNvSpPr>
          <p:nvPr>
            <p:ph type="title"/>
          </p:nvPr>
        </p:nvSpPr>
        <p:spPr>
          <a:xfrm>
            <a:off x="4911633" y="2351791"/>
            <a:ext cx="3226215" cy="1893346"/>
          </a:xfrm>
          <a:prstGeom prst="rect">
            <a:avLst/>
          </a:prstGeom>
        </p:spPr>
        <p:txBody>
          <a:bodyPr spcFirstLastPara="1" wrap="square" lIns="91425" tIns="91425" rIns="91425" bIns="91425" anchor="b" anchorCtr="0">
            <a:noAutofit/>
          </a:bodyPr>
          <a:lstStyle/>
          <a:p>
            <a:pPr lvl="0" algn="l"/>
            <a:r>
              <a:rPr lang="en-US" sz="3200" dirty="0"/>
              <a:t>EXCEPTIONS</a:t>
            </a:r>
            <a:br>
              <a:rPr lang="en-US" sz="1800" dirty="0"/>
            </a:br>
            <a:br>
              <a:rPr lang="en-US" sz="1800" dirty="0"/>
            </a:br>
            <a:r>
              <a:rPr lang="en-US" sz="1800" dirty="0"/>
              <a:t>Action having a </a:t>
            </a:r>
            <a:r>
              <a:rPr lang="en-US" sz="1800" i="1" dirty="0"/>
              <a:t>de minimis </a:t>
            </a:r>
            <a:r>
              <a:rPr lang="en-US" sz="1800" dirty="0"/>
              <a:t>economic impact</a:t>
            </a:r>
            <a:br>
              <a:rPr lang="en-US" sz="1800" dirty="0"/>
            </a:br>
            <a:br>
              <a:rPr lang="en-US" sz="1800" dirty="0"/>
            </a:br>
            <a:r>
              <a:rPr lang="en-US" sz="1800" dirty="0"/>
              <a:t>Affects to the same degree a class consisting of the general public</a:t>
            </a:r>
            <a:br>
              <a:rPr lang="en-US" sz="1800" dirty="0"/>
            </a:br>
            <a:br>
              <a:rPr lang="en-US" sz="1800" dirty="0"/>
            </a:br>
            <a:r>
              <a:rPr lang="en-US" sz="1800" dirty="0"/>
              <a:t>Subclass consisting of an industry, occupation, or other group</a:t>
            </a:r>
            <a:endParaRPr sz="2400" dirty="0"/>
          </a:p>
        </p:txBody>
      </p:sp>
      <p:sp>
        <p:nvSpPr>
          <p:cNvPr id="2" name="Multiplication Sign 1">
            <a:extLst>
              <a:ext uri="{FF2B5EF4-FFF2-40B4-BE49-F238E27FC236}">
                <a16:creationId xmlns:a16="http://schemas.microsoft.com/office/drawing/2014/main" id="{B7D36F9F-1CEC-47A8-A464-55C6C8F2E37A}"/>
              </a:ext>
            </a:extLst>
          </p:cNvPr>
          <p:cNvSpPr/>
          <p:nvPr/>
        </p:nvSpPr>
        <p:spPr>
          <a:xfrm>
            <a:off x="537883" y="796689"/>
            <a:ext cx="3345628" cy="313047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27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25" name="Google Shape;325;p41"/>
          <p:cNvSpPr txBox="1">
            <a:spLocks noGrp="1"/>
          </p:cNvSpPr>
          <p:nvPr>
            <p:ph type="title"/>
          </p:nvPr>
        </p:nvSpPr>
        <p:spPr>
          <a:xfrm>
            <a:off x="5976000" y="1445100"/>
            <a:ext cx="2866786" cy="225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RESTRICTED ACTIVITIES:</a:t>
            </a:r>
            <a:endParaRPr dirty="0"/>
          </a:p>
        </p:txBody>
      </p:sp>
      <p:pic>
        <p:nvPicPr>
          <p:cNvPr id="3" name="Picture 2">
            <a:extLst>
              <a:ext uri="{FF2B5EF4-FFF2-40B4-BE49-F238E27FC236}">
                <a16:creationId xmlns:a16="http://schemas.microsoft.com/office/drawing/2014/main" id="{529B1169-F609-4DA3-A5CA-8E4CA225383E}"/>
              </a:ext>
            </a:extLst>
          </p:cNvPr>
          <p:cNvPicPr>
            <a:picLocks noChangeAspect="1"/>
          </p:cNvPicPr>
          <p:nvPr/>
        </p:nvPicPr>
        <p:blipFill>
          <a:blip r:embed="rId3"/>
          <a:stretch>
            <a:fillRect/>
          </a:stretch>
        </p:blipFill>
        <p:spPr>
          <a:xfrm>
            <a:off x="301214" y="1962038"/>
            <a:ext cx="4572840" cy="12194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42"/>
          <p:cNvSpPr txBox="1">
            <a:spLocks noGrp="1"/>
          </p:cNvSpPr>
          <p:nvPr>
            <p:ph type="body" idx="2"/>
          </p:nvPr>
        </p:nvSpPr>
        <p:spPr>
          <a:xfrm>
            <a:off x="1119300" y="1931250"/>
            <a:ext cx="3452700" cy="2301300"/>
          </a:xfrm>
          <a:prstGeom prst="rect">
            <a:avLst/>
          </a:prstGeom>
        </p:spPr>
        <p:txBody>
          <a:bodyPr spcFirstLastPara="1" wrap="square" lIns="91425" tIns="91425" rIns="91425" bIns="91425" anchor="t" anchorCtr="0">
            <a:noAutofit/>
          </a:bodyPr>
          <a:lstStyle/>
          <a:p>
            <a:pPr marL="0" indent="0">
              <a:spcBef>
                <a:spcPts val="1000"/>
              </a:spcBef>
              <a:spcAft>
                <a:spcPts val="1600"/>
              </a:spcAft>
              <a:buNone/>
            </a:pPr>
            <a:r>
              <a:rPr lang="en-US" sz="1800" dirty="0"/>
              <a:t>No public official or public employee shall engage in conduct that constitutes a conflict of interest.  </a:t>
            </a:r>
          </a:p>
          <a:p>
            <a:pPr marL="0" lvl="0" indent="0" algn="l" rtl="0">
              <a:spcBef>
                <a:spcPts val="1000"/>
              </a:spcBef>
              <a:spcAft>
                <a:spcPts val="1600"/>
              </a:spcAft>
              <a:buNone/>
            </a:pPr>
            <a:endParaRPr dirty="0"/>
          </a:p>
        </p:txBody>
      </p:sp>
      <p:pic>
        <p:nvPicPr>
          <p:cNvPr id="5" name="Picture 4" descr="A close up of a sign&#10;&#10;Description automatically generated">
            <a:extLst>
              <a:ext uri="{FF2B5EF4-FFF2-40B4-BE49-F238E27FC236}">
                <a16:creationId xmlns:a16="http://schemas.microsoft.com/office/drawing/2014/main" id="{7DAB0DF1-6998-42CF-99A7-DBCEBC52CE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80889" y="1551902"/>
            <a:ext cx="2695575" cy="1695450"/>
          </a:xfrm>
          <a:prstGeom prst="rect">
            <a:avLst/>
          </a:prstGeom>
        </p:spPr>
      </p:pic>
      <p:sp>
        <p:nvSpPr>
          <p:cNvPr id="6" name="TextBox 5">
            <a:extLst>
              <a:ext uri="{FF2B5EF4-FFF2-40B4-BE49-F238E27FC236}">
                <a16:creationId xmlns:a16="http://schemas.microsoft.com/office/drawing/2014/main" id="{04DBC21F-F69A-43E5-ADED-7E7137856DA8}"/>
              </a:ext>
            </a:extLst>
          </p:cNvPr>
          <p:cNvSpPr txBox="1"/>
          <p:nvPr/>
        </p:nvSpPr>
        <p:spPr>
          <a:xfrm>
            <a:off x="4880889" y="3247352"/>
            <a:ext cx="2695575" cy="369332"/>
          </a:xfrm>
          <a:prstGeom prst="rect">
            <a:avLst/>
          </a:prstGeom>
          <a:noFill/>
        </p:spPr>
        <p:txBody>
          <a:bodyPr wrap="square" rtlCol="0">
            <a:spAutoFit/>
          </a:bodyPr>
          <a:lstStyle/>
          <a:p>
            <a:r>
              <a:rPr lang="en-US" sz="900">
                <a:hlinkClick r:id="rId4" tooltip="http://mbfxc.wordpress.com/2011/11/15/what-is-your-responsibility-legally-and-morally"/>
              </a:rPr>
              <a:t>This Photo</a:t>
            </a:r>
            <a:r>
              <a:rPr lang="en-US" sz="900"/>
              <a:t> by Unknown Author is licensed under </a:t>
            </a:r>
            <a:r>
              <a:rPr lang="en-US" sz="900">
                <a:hlinkClick r:id="rId5" tooltip="https://creativecommons.org/licenses/by-nc-sa/3.0/"/>
              </a:rPr>
              <a:t>CC BY-SA-NC</a:t>
            </a:r>
            <a:endParaRPr lang="en-US" sz="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4"/>
          <p:cNvSpPr txBox="1">
            <a:spLocks noGrp="1"/>
          </p:cNvSpPr>
          <p:nvPr>
            <p:ph type="title"/>
          </p:nvPr>
        </p:nvSpPr>
        <p:spPr>
          <a:xfrm>
            <a:off x="701600" y="612666"/>
            <a:ext cx="281100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Improper Influence</a:t>
            </a:r>
            <a:endParaRPr dirty="0"/>
          </a:p>
        </p:txBody>
      </p:sp>
      <p:sp>
        <p:nvSpPr>
          <p:cNvPr id="353" name="Google Shape;353;p44"/>
          <p:cNvSpPr/>
          <p:nvPr/>
        </p:nvSpPr>
        <p:spPr>
          <a:xfrm>
            <a:off x="1457054" y="2650756"/>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1</a:t>
            </a:r>
            <a:r>
              <a:rPr lang="en-US" dirty="0"/>
              <a:t> </a:t>
            </a:r>
            <a:endParaRPr dirty="0"/>
          </a:p>
        </p:txBody>
      </p:sp>
      <p:sp>
        <p:nvSpPr>
          <p:cNvPr id="355" name="Google Shape;355;p44"/>
          <p:cNvSpPr txBox="1">
            <a:spLocks noGrp="1"/>
          </p:cNvSpPr>
          <p:nvPr>
            <p:ph type="subTitle" idx="4294967295"/>
          </p:nvPr>
        </p:nvSpPr>
        <p:spPr>
          <a:xfrm>
            <a:off x="925463"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Anything of monetary value</a:t>
            </a:r>
            <a:endParaRPr sz="1400" dirty="0"/>
          </a:p>
        </p:txBody>
      </p:sp>
      <p:sp>
        <p:nvSpPr>
          <p:cNvPr id="358" name="Google Shape;358;p44"/>
          <p:cNvSpPr txBox="1">
            <a:spLocks noGrp="1"/>
          </p:cNvSpPr>
          <p:nvPr>
            <p:ph type="subTitle" idx="4294967295"/>
          </p:nvPr>
        </p:nvSpPr>
        <p:spPr>
          <a:xfrm>
            <a:off x="2760688"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With the understanding</a:t>
            </a:r>
            <a:endParaRPr sz="1400" dirty="0"/>
          </a:p>
        </p:txBody>
      </p:sp>
      <p:sp>
        <p:nvSpPr>
          <p:cNvPr id="359" name="Google Shape;359;p44"/>
          <p:cNvSpPr/>
          <p:nvPr/>
        </p:nvSpPr>
        <p:spPr>
          <a:xfrm>
            <a:off x="5088769" y="2695888"/>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3</a:t>
            </a:r>
            <a:endParaRPr dirty="0">
              <a:solidFill>
                <a:schemeClr val="bg1"/>
              </a:solidFill>
            </a:endParaRPr>
          </a:p>
        </p:txBody>
      </p:sp>
      <p:sp>
        <p:nvSpPr>
          <p:cNvPr id="361" name="Google Shape;361;p44"/>
          <p:cNvSpPr txBox="1">
            <a:spLocks noGrp="1"/>
          </p:cNvSpPr>
          <p:nvPr>
            <p:ph type="subTitle" idx="4294967295"/>
          </p:nvPr>
        </p:nvSpPr>
        <p:spPr>
          <a:xfrm>
            <a:off x="4595913"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That the vote, official act, or judgement of the public official</a:t>
            </a:r>
            <a:endParaRPr sz="1400" dirty="0"/>
          </a:p>
        </p:txBody>
      </p:sp>
      <p:sp>
        <p:nvSpPr>
          <p:cNvPr id="363" name="Google Shape;363;p44"/>
          <p:cNvSpPr txBox="1">
            <a:spLocks noGrp="1"/>
          </p:cNvSpPr>
          <p:nvPr>
            <p:ph type="title" idx="4294967295"/>
          </p:nvPr>
        </p:nvSpPr>
        <p:spPr>
          <a:xfrm>
            <a:off x="1213400" y="1791837"/>
            <a:ext cx="7229000" cy="48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No public official, public employee shall solicit or accept</a:t>
            </a:r>
            <a:br>
              <a:rPr lang="en-US" sz="1800" dirty="0"/>
            </a:br>
            <a:r>
              <a:rPr lang="en-US" sz="1800" dirty="0"/>
              <a:t>No person shall offer or give</a:t>
            </a:r>
            <a:endParaRPr sz="1800" dirty="0"/>
          </a:p>
        </p:txBody>
      </p:sp>
      <p:sp>
        <p:nvSpPr>
          <p:cNvPr id="364" name="Google Shape;364;p44"/>
          <p:cNvSpPr txBox="1">
            <a:spLocks noGrp="1"/>
          </p:cNvSpPr>
          <p:nvPr>
            <p:ph type="subTitle" idx="4294967295"/>
          </p:nvPr>
        </p:nvSpPr>
        <p:spPr>
          <a:xfrm>
            <a:off x="6431138"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Will be influenced</a:t>
            </a:r>
            <a:endParaRPr sz="1400" dirty="0"/>
          </a:p>
        </p:txBody>
      </p:sp>
      <p:grpSp>
        <p:nvGrpSpPr>
          <p:cNvPr id="365" name="Google Shape;365;p44"/>
          <p:cNvGrpSpPr/>
          <p:nvPr/>
        </p:nvGrpSpPr>
        <p:grpSpPr>
          <a:xfrm>
            <a:off x="7119677" y="2869310"/>
            <a:ext cx="410346" cy="440749"/>
            <a:chOff x="6847768" y="2666978"/>
            <a:chExt cx="442804" cy="475611"/>
          </a:xfrm>
        </p:grpSpPr>
        <p:sp>
          <p:nvSpPr>
            <p:cNvPr id="366" name="Google Shape;366;p44"/>
            <p:cNvSpPr/>
            <p:nvPr/>
          </p:nvSpPr>
          <p:spPr>
            <a:xfrm>
              <a:off x="6847768" y="2666978"/>
              <a:ext cx="442804" cy="475611"/>
            </a:xfrm>
            <a:custGeom>
              <a:avLst/>
              <a:gdLst/>
              <a:ahLst/>
              <a:cxnLst/>
              <a:rect l="l" t="t" r="r" b="b"/>
              <a:pathLst>
                <a:path w="23404" h="25138" extrusionOk="0">
                  <a:moveTo>
                    <a:pt x="11706" y="816"/>
                  </a:moveTo>
                  <a:cubicBezTo>
                    <a:pt x="11819" y="816"/>
                    <a:pt x="11935" y="858"/>
                    <a:pt x="12029" y="952"/>
                  </a:cubicBezTo>
                  <a:cubicBezTo>
                    <a:pt x="12319" y="1243"/>
                    <a:pt x="12113" y="1739"/>
                    <a:pt x="11701" y="1739"/>
                  </a:cubicBezTo>
                  <a:cubicBezTo>
                    <a:pt x="11447" y="1739"/>
                    <a:pt x="11240" y="1533"/>
                    <a:pt x="11240" y="1278"/>
                  </a:cubicBezTo>
                  <a:cubicBezTo>
                    <a:pt x="11240" y="1000"/>
                    <a:pt x="11468" y="816"/>
                    <a:pt x="11706" y="816"/>
                  </a:cubicBezTo>
                  <a:close/>
                  <a:moveTo>
                    <a:pt x="16161" y="2554"/>
                  </a:moveTo>
                  <a:lnTo>
                    <a:pt x="17248" y="6123"/>
                  </a:lnTo>
                  <a:cubicBezTo>
                    <a:pt x="17249" y="6131"/>
                    <a:pt x="17248" y="6138"/>
                    <a:pt x="17243" y="6146"/>
                  </a:cubicBezTo>
                  <a:cubicBezTo>
                    <a:pt x="17240" y="6152"/>
                    <a:pt x="17232" y="6157"/>
                    <a:pt x="17225" y="6158"/>
                  </a:cubicBezTo>
                  <a:lnTo>
                    <a:pt x="11701" y="6947"/>
                  </a:lnTo>
                  <a:lnTo>
                    <a:pt x="6180" y="6157"/>
                  </a:lnTo>
                  <a:cubicBezTo>
                    <a:pt x="6171" y="6157"/>
                    <a:pt x="6164" y="6152"/>
                    <a:pt x="6160" y="6144"/>
                  </a:cubicBezTo>
                  <a:cubicBezTo>
                    <a:pt x="6155" y="6138"/>
                    <a:pt x="6154" y="6131"/>
                    <a:pt x="6157" y="6125"/>
                  </a:cubicBezTo>
                  <a:lnTo>
                    <a:pt x="7243" y="2554"/>
                  </a:lnTo>
                  <a:close/>
                  <a:moveTo>
                    <a:pt x="16941" y="7021"/>
                  </a:moveTo>
                  <a:lnTo>
                    <a:pt x="16941" y="8393"/>
                  </a:lnTo>
                  <a:cubicBezTo>
                    <a:pt x="16941" y="8408"/>
                    <a:pt x="16928" y="8420"/>
                    <a:pt x="16914" y="8420"/>
                  </a:cubicBezTo>
                  <a:cubicBezTo>
                    <a:pt x="16910" y="8420"/>
                    <a:pt x="16906" y="8419"/>
                    <a:pt x="16902" y="8417"/>
                  </a:cubicBezTo>
                  <a:lnTo>
                    <a:pt x="15890" y="7912"/>
                  </a:lnTo>
                  <a:lnTo>
                    <a:pt x="15439" y="7235"/>
                  </a:lnTo>
                  <a:lnTo>
                    <a:pt x="16941" y="7021"/>
                  </a:lnTo>
                  <a:close/>
                  <a:moveTo>
                    <a:pt x="6465" y="7021"/>
                  </a:moveTo>
                  <a:lnTo>
                    <a:pt x="7965" y="7237"/>
                  </a:lnTo>
                  <a:lnTo>
                    <a:pt x="7515" y="7912"/>
                  </a:lnTo>
                  <a:lnTo>
                    <a:pt x="6503" y="8418"/>
                  </a:lnTo>
                  <a:cubicBezTo>
                    <a:pt x="6499" y="8420"/>
                    <a:pt x="6495" y="8421"/>
                    <a:pt x="6491" y="8421"/>
                  </a:cubicBezTo>
                  <a:cubicBezTo>
                    <a:pt x="6488" y="8421"/>
                    <a:pt x="6486" y="8421"/>
                    <a:pt x="6483" y="8420"/>
                  </a:cubicBezTo>
                  <a:cubicBezTo>
                    <a:pt x="6477" y="8411"/>
                    <a:pt x="6471" y="8403"/>
                    <a:pt x="6465" y="8396"/>
                  </a:cubicBezTo>
                  <a:lnTo>
                    <a:pt x="6465" y="7021"/>
                  </a:lnTo>
                  <a:close/>
                  <a:moveTo>
                    <a:pt x="14544" y="7364"/>
                  </a:moveTo>
                  <a:lnTo>
                    <a:pt x="15271" y="8453"/>
                  </a:lnTo>
                  <a:cubicBezTo>
                    <a:pt x="15309" y="8512"/>
                    <a:pt x="15363" y="8559"/>
                    <a:pt x="15427" y="8591"/>
                  </a:cubicBezTo>
                  <a:lnTo>
                    <a:pt x="16536" y="9147"/>
                  </a:lnTo>
                  <a:cubicBezTo>
                    <a:pt x="16642" y="9200"/>
                    <a:pt x="16759" y="9228"/>
                    <a:pt x="16879" y="9233"/>
                  </a:cubicBezTo>
                  <a:cubicBezTo>
                    <a:pt x="16917" y="9476"/>
                    <a:pt x="16937" y="9720"/>
                    <a:pt x="16940" y="9964"/>
                  </a:cubicBezTo>
                  <a:lnTo>
                    <a:pt x="16940" y="9993"/>
                  </a:lnTo>
                  <a:cubicBezTo>
                    <a:pt x="16931" y="9993"/>
                    <a:pt x="16920" y="9992"/>
                    <a:pt x="16912" y="9992"/>
                  </a:cubicBezTo>
                  <a:lnTo>
                    <a:pt x="15583" y="9992"/>
                  </a:lnTo>
                  <a:lnTo>
                    <a:pt x="15583" y="9530"/>
                  </a:lnTo>
                  <a:cubicBezTo>
                    <a:pt x="15583" y="9307"/>
                    <a:pt x="15403" y="9124"/>
                    <a:pt x="15180" y="9124"/>
                  </a:cubicBezTo>
                  <a:cubicBezTo>
                    <a:pt x="15179" y="9124"/>
                    <a:pt x="15178" y="9124"/>
                    <a:pt x="15177" y="9124"/>
                  </a:cubicBezTo>
                  <a:lnTo>
                    <a:pt x="12571" y="9124"/>
                  </a:lnTo>
                  <a:cubicBezTo>
                    <a:pt x="12346" y="9124"/>
                    <a:pt x="12164" y="9306"/>
                    <a:pt x="12164" y="9530"/>
                  </a:cubicBezTo>
                  <a:lnTo>
                    <a:pt x="12164" y="9644"/>
                  </a:lnTo>
                  <a:cubicBezTo>
                    <a:pt x="12015" y="9586"/>
                    <a:pt x="11859" y="9558"/>
                    <a:pt x="11702" y="9558"/>
                  </a:cubicBezTo>
                  <a:cubicBezTo>
                    <a:pt x="11546" y="9558"/>
                    <a:pt x="11389" y="9586"/>
                    <a:pt x="11240" y="9644"/>
                  </a:cubicBezTo>
                  <a:lnTo>
                    <a:pt x="11240" y="9530"/>
                  </a:lnTo>
                  <a:cubicBezTo>
                    <a:pt x="11240" y="9307"/>
                    <a:pt x="11060" y="9124"/>
                    <a:pt x="10837" y="9124"/>
                  </a:cubicBezTo>
                  <a:cubicBezTo>
                    <a:pt x="10836" y="9124"/>
                    <a:pt x="10835" y="9124"/>
                    <a:pt x="10834" y="9124"/>
                  </a:cubicBezTo>
                  <a:lnTo>
                    <a:pt x="8228" y="9124"/>
                  </a:lnTo>
                  <a:cubicBezTo>
                    <a:pt x="8003" y="9124"/>
                    <a:pt x="7821" y="9306"/>
                    <a:pt x="7821" y="9530"/>
                  </a:cubicBezTo>
                  <a:lnTo>
                    <a:pt x="7821" y="9992"/>
                  </a:lnTo>
                  <a:lnTo>
                    <a:pt x="6491" y="9992"/>
                  </a:lnTo>
                  <a:cubicBezTo>
                    <a:pt x="6480" y="9992"/>
                    <a:pt x="6471" y="9992"/>
                    <a:pt x="6463" y="9993"/>
                  </a:cubicBezTo>
                  <a:lnTo>
                    <a:pt x="6463" y="9964"/>
                  </a:lnTo>
                  <a:cubicBezTo>
                    <a:pt x="6463" y="9721"/>
                    <a:pt x="6475" y="9477"/>
                    <a:pt x="6497" y="9235"/>
                  </a:cubicBezTo>
                  <a:cubicBezTo>
                    <a:pt x="6626" y="9235"/>
                    <a:pt x="6752" y="9204"/>
                    <a:pt x="6867" y="9147"/>
                  </a:cubicBezTo>
                  <a:lnTo>
                    <a:pt x="7976" y="8591"/>
                  </a:lnTo>
                  <a:cubicBezTo>
                    <a:pt x="8038" y="8559"/>
                    <a:pt x="8093" y="8512"/>
                    <a:pt x="8132" y="8453"/>
                  </a:cubicBezTo>
                  <a:lnTo>
                    <a:pt x="8859" y="7364"/>
                  </a:lnTo>
                  <a:lnTo>
                    <a:pt x="11644" y="7762"/>
                  </a:lnTo>
                  <a:cubicBezTo>
                    <a:pt x="11664" y="7765"/>
                    <a:pt x="11682" y="7766"/>
                    <a:pt x="11701" y="7766"/>
                  </a:cubicBezTo>
                  <a:cubicBezTo>
                    <a:pt x="11720" y="7766"/>
                    <a:pt x="11739" y="7765"/>
                    <a:pt x="11758" y="7762"/>
                  </a:cubicBezTo>
                  <a:lnTo>
                    <a:pt x="14544" y="7364"/>
                  </a:lnTo>
                  <a:close/>
                  <a:moveTo>
                    <a:pt x="19954" y="10372"/>
                  </a:moveTo>
                  <a:cubicBezTo>
                    <a:pt x="20209" y="10372"/>
                    <a:pt x="20415" y="10579"/>
                    <a:pt x="20415" y="10833"/>
                  </a:cubicBezTo>
                  <a:lnTo>
                    <a:pt x="20415" y="13032"/>
                  </a:lnTo>
                  <a:lnTo>
                    <a:pt x="19493" y="13032"/>
                  </a:lnTo>
                  <a:lnTo>
                    <a:pt x="19493" y="10833"/>
                  </a:lnTo>
                  <a:cubicBezTo>
                    <a:pt x="19493" y="10579"/>
                    <a:pt x="19699" y="10372"/>
                    <a:pt x="19954" y="10372"/>
                  </a:cubicBezTo>
                  <a:close/>
                  <a:moveTo>
                    <a:pt x="14772" y="9935"/>
                  </a:moveTo>
                  <a:lnTo>
                    <a:pt x="14772" y="10833"/>
                  </a:lnTo>
                  <a:cubicBezTo>
                    <a:pt x="14772" y="11058"/>
                    <a:pt x="14954" y="11242"/>
                    <a:pt x="15178" y="11242"/>
                  </a:cubicBezTo>
                  <a:cubicBezTo>
                    <a:pt x="15404" y="11242"/>
                    <a:pt x="15586" y="11058"/>
                    <a:pt x="15586" y="10833"/>
                  </a:cubicBezTo>
                  <a:lnTo>
                    <a:pt x="15586" y="10806"/>
                  </a:lnTo>
                  <a:lnTo>
                    <a:pt x="16900" y="10806"/>
                  </a:lnTo>
                  <a:cubicBezTo>
                    <a:pt x="16569" y="14018"/>
                    <a:pt x="14365" y="16507"/>
                    <a:pt x="11704" y="16507"/>
                  </a:cubicBezTo>
                  <a:cubicBezTo>
                    <a:pt x="9045" y="16507"/>
                    <a:pt x="6841" y="14018"/>
                    <a:pt x="6509" y="10806"/>
                  </a:cubicBezTo>
                  <a:lnTo>
                    <a:pt x="7819" y="10806"/>
                  </a:lnTo>
                  <a:lnTo>
                    <a:pt x="7819" y="10833"/>
                  </a:lnTo>
                  <a:cubicBezTo>
                    <a:pt x="7821" y="11058"/>
                    <a:pt x="8003" y="11240"/>
                    <a:pt x="8228" y="11240"/>
                  </a:cubicBezTo>
                  <a:cubicBezTo>
                    <a:pt x="8452" y="11240"/>
                    <a:pt x="8634" y="11058"/>
                    <a:pt x="8634" y="10833"/>
                  </a:cubicBezTo>
                  <a:lnTo>
                    <a:pt x="8634" y="9937"/>
                  </a:lnTo>
                  <a:lnTo>
                    <a:pt x="9123" y="9937"/>
                  </a:lnTo>
                  <a:lnTo>
                    <a:pt x="9123" y="10398"/>
                  </a:lnTo>
                  <a:cubicBezTo>
                    <a:pt x="9123" y="10623"/>
                    <a:pt x="9306" y="10805"/>
                    <a:pt x="9531" y="10805"/>
                  </a:cubicBezTo>
                  <a:cubicBezTo>
                    <a:pt x="9755" y="10805"/>
                    <a:pt x="9937" y="10623"/>
                    <a:pt x="9937" y="10398"/>
                  </a:cubicBezTo>
                  <a:lnTo>
                    <a:pt x="9937" y="9935"/>
                  </a:lnTo>
                  <a:lnTo>
                    <a:pt x="10426" y="9935"/>
                  </a:lnTo>
                  <a:lnTo>
                    <a:pt x="10426" y="10833"/>
                  </a:lnTo>
                  <a:cubicBezTo>
                    <a:pt x="10426" y="11058"/>
                    <a:pt x="10609" y="11242"/>
                    <a:pt x="10834" y="11242"/>
                  </a:cubicBezTo>
                  <a:cubicBezTo>
                    <a:pt x="11060" y="11242"/>
                    <a:pt x="11242" y="11058"/>
                    <a:pt x="11242" y="10833"/>
                  </a:cubicBezTo>
                  <a:cubicBezTo>
                    <a:pt x="11242" y="10579"/>
                    <a:pt x="11448" y="10372"/>
                    <a:pt x="11703" y="10372"/>
                  </a:cubicBezTo>
                  <a:cubicBezTo>
                    <a:pt x="11958" y="10372"/>
                    <a:pt x="12164" y="10579"/>
                    <a:pt x="12164" y="10833"/>
                  </a:cubicBezTo>
                  <a:cubicBezTo>
                    <a:pt x="12164" y="11058"/>
                    <a:pt x="12346" y="11240"/>
                    <a:pt x="12572" y="11240"/>
                  </a:cubicBezTo>
                  <a:cubicBezTo>
                    <a:pt x="12797" y="11240"/>
                    <a:pt x="12979" y="11058"/>
                    <a:pt x="12979" y="10833"/>
                  </a:cubicBezTo>
                  <a:lnTo>
                    <a:pt x="12979" y="9937"/>
                  </a:lnTo>
                  <a:lnTo>
                    <a:pt x="13467" y="9937"/>
                  </a:lnTo>
                  <a:lnTo>
                    <a:pt x="13467" y="10398"/>
                  </a:lnTo>
                  <a:cubicBezTo>
                    <a:pt x="13467" y="10623"/>
                    <a:pt x="13649" y="10805"/>
                    <a:pt x="13875" y="10805"/>
                  </a:cubicBezTo>
                  <a:cubicBezTo>
                    <a:pt x="14100" y="10805"/>
                    <a:pt x="14282" y="10623"/>
                    <a:pt x="14282" y="10398"/>
                  </a:cubicBezTo>
                  <a:lnTo>
                    <a:pt x="14282" y="9935"/>
                  </a:lnTo>
                  <a:close/>
                  <a:moveTo>
                    <a:pt x="9638" y="16880"/>
                  </a:moveTo>
                  <a:lnTo>
                    <a:pt x="9638" y="16880"/>
                  </a:lnTo>
                  <a:cubicBezTo>
                    <a:pt x="10288" y="17170"/>
                    <a:pt x="10992" y="17319"/>
                    <a:pt x="11701" y="17320"/>
                  </a:cubicBezTo>
                  <a:cubicBezTo>
                    <a:pt x="12413" y="17319"/>
                    <a:pt x="13115" y="17170"/>
                    <a:pt x="13765" y="16880"/>
                  </a:cubicBezTo>
                  <a:lnTo>
                    <a:pt x="13765" y="16880"/>
                  </a:lnTo>
                  <a:lnTo>
                    <a:pt x="11701" y="18943"/>
                  </a:lnTo>
                  <a:lnTo>
                    <a:pt x="9638" y="16880"/>
                  </a:lnTo>
                  <a:close/>
                  <a:moveTo>
                    <a:pt x="8176" y="16569"/>
                  </a:moveTo>
                  <a:lnTo>
                    <a:pt x="10988" y="19382"/>
                  </a:lnTo>
                  <a:cubicBezTo>
                    <a:pt x="10552" y="19597"/>
                    <a:pt x="9914" y="19975"/>
                    <a:pt x="9217" y="20588"/>
                  </a:cubicBezTo>
                  <a:cubicBezTo>
                    <a:pt x="8928" y="20013"/>
                    <a:pt x="8388" y="18933"/>
                    <a:pt x="7631" y="17417"/>
                  </a:cubicBezTo>
                  <a:cubicBezTo>
                    <a:pt x="7528" y="17209"/>
                    <a:pt x="7595" y="16956"/>
                    <a:pt x="7788" y="16827"/>
                  </a:cubicBezTo>
                  <a:lnTo>
                    <a:pt x="8176" y="16569"/>
                  </a:lnTo>
                  <a:close/>
                  <a:moveTo>
                    <a:pt x="15228" y="16569"/>
                  </a:moveTo>
                  <a:lnTo>
                    <a:pt x="15615" y="16827"/>
                  </a:lnTo>
                  <a:cubicBezTo>
                    <a:pt x="15809" y="16956"/>
                    <a:pt x="15876" y="17209"/>
                    <a:pt x="15773" y="17417"/>
                  </a:cubicBezTo>
                  <a:cubicBezTo>
                    <a:pt x="15016" y="18933"/>
                    <a:pt x="14476" y="20013"/>
                    <a:pt x="14188" y="20588"/>
                  </a:cubicBezTo>
                  <a:cubicBezTo>
                    <a:pt x="13488" y="19975"/>
                    <a:pt x="12853" y="19597"/>
                    <a:pt x="12416" y="19382"/>
                  </a:cubicBezTo>
                  <a:lnTo>
                    <a:pt x="15228" y="16569"/>
                  </a:lnTo>
                  <a:close/>
                  <a:moveTo>
                    <a:pt x="11703" y="19952"/>
                  </a:moveTo>
                  <a:lnTo>
                    <a:pt x="11701" y="19954"/>
                  </a:lnTo>
                  <a:cubicBezTo>
                    <a:pt x="11859" y="20016"/>
                    <a:pt x="12014" y="20089"/>
                    <a:pt x="12164" y="20167"/>
                  </a:cubicBezTo>
                  <a:lnTo>
                    <a:pt x="12164" y="20823"/>
                  </a:lnTo>
                  <a:cubicBezTo>
                    <a:pt x="12163" y="20836"/>
                    <a:pt x="12150" y="20849"/>
                    <a:pt x="12137" y="20849"/>
                  </a:cubicBezTo>
                  <a:lnTo>
                    <a:pt x="11269" y="20849"/>
                  </a:lnTo>
                  <a:cubicBezTo>
                    <a:pt x="11254" y="20849"/>
                    <a:pt x="11242" y="20836"/>
                    <a:pt x="11242" y="20823"/>
                  </a:cubicBezTo>
                  <a:lnTo>
                    <a:pt x="11242" y="20167"/>
                  </a:lnTo>
                  <a:cubicBezTo>
                    <a:pt x="11392" y="20087"/>
                    <a:pt x="11545" y="20016"/>
                    <a:pt x="11703" y="19952"/>
                  </a:cubicBezTo>
                  <a:close/>
                  <a:moveTo>
                    <a:pt x="6947" y="17871"/>
                  </a:moveTo>
                  <a:cubicBezTo>
                    <a:pt x="7252" y="18479"/>
                    <a:pt x="7683" y="19342"/>
                    <a:pt x="8046" y="20069"/>
                  </a:cubicBezTo>
                  <a:lnTo>
                    <a:pt x="8678" y="21333"/>
                  </a:lnTo>
                  <a:cubicBezTo>
                    <a:pt x="8760" y="21495"/>
                    <a:pt x="8824" y="21624"/>
                    <a:pt x="9027" y="21657"/>
                  </a:cubicBezTo>
                  <a:cubicBezTo>
                    <a:pt x="9050" y="21662"/>
                    <a:pt x="9073" y="21663"/>
                    <a:pt x="9097" y="21663"/>
                  </a:cubicBezTo>
                  <a:cubicBezTo>
                    <a:pt x="9203" y="21663"/>
                    <a:pt x="9306" y="21621"/>
                    <a:pt x="9382" y="21546"/>
                  </a:cubicBezTo>
                  <a:cubicBezTo>
                    <a:pt x="9705" y="21226"/>
                    <a:pt x="10056" y="20932"/>
                    <a:pt x="10426" y="20668"/>
                  </a:cubicBezTo>
                  <a:lnTo>
                    <a:pt x="10426" y="20823"/>
                  </a:lnTo>
                  <a:cubicBezTo>
                    <a:pt x="10427" y="21113"/>
                    <a:pt x="10576" y="21381"/>
                    <a:pt x="10823" y="21534"/>
                  </a:cubicBezTo>
                  <a:lnTo>
                    <a:pt x="10650" y="22915"/>
                  </a:lnTo>
                  <a:cubicBezTo>
                    <a:pt x="8329" y="22440"/>
                    <a:pt x="6563" y="20425"/>
                    <a:pt x="6468" y="17991"/>
                  </a:cubicBezTo>
                  <a:lnTo>
                    <a:pt x="6947" y="17871"/>
                  </a:lnTo>
                  <a:close/>
                  <a:moveTo>
                    <a:pt x="16456" y="17871"/>
                  </a:moveTo>
                  <a:lnTo>
                    <a:pt x="16937" y="17991"/>
                  </a:lnTo>
                  <a:cubicBezTo>
                    <a:pt x="16841" y="20427"/>
                    <a:pt x="15074" y="22440"/>
                    <a:pt x="12754" y="22915"/>
                  </a:cubicBezTo>
                  <a:lnTo>
                    <a:pt x="12581" y="21536"/>
                  </a:lnTo>
                  <a:cubicBezTo>
                    <a:pt x="12827" y="21383"/>
                    <a:pt x="12977" y="21113"/>
                    <a:pt x="12977" y="20823"/>
                  </a:cubicBezTo>
                  <a:lnTo>
                    <a:pt x="12977" y="20668"/>
                  </a:lnTo>
                  <a:cubicBezTo>
                    <a:pt x="13349" y="20932"/>
                    <a:pt x="13698" y="21226"/>
                    <a:pt x="14022" y="21546"/>
                  </a:cubicBezTo>
                  <a:cubicBezTo>
                    <a:pt x="14098" y="21622"/>
                    <a:pt x="14201" y="21663"/>
                    <a:pt x="14308" y="21663"/>
                  </a:cubicBezTo>
                  <a:cubicBezTo>
                    <a:pt x="14330" y="21663"/>
                    <a:pt x="14353" y="21662"/>
                    <a:pt x="14376" y="21659"/>
                  </a:cubicBezTo>
                  <a:cubicBezTo>
                    <a:pt x="14579" y="21624"/>
                    <a:pt x="14644" y="21495"/>
                    <a:pt x="14725" y="21333"/>
                  </a:cubicBezTo>
                  <a:lnTo>
                    <a:pt x="15357" y="20069"/>
                  </a:lnTo>
                  <a:cubicBezTo>
                    <a:pt x="15720" y="19344"/>
                    <a:pt x="16152" y="18479"/>
                    <a:pt x="16456" y="17871"/>
                  </a:cubicBezTo>
                  <a:close/>
                  <a:moveTo>
                    <a:pt x="11777" y="21663"/>
                  </a:moveTo>
                  <a:lnTo>
                    <a:pt x="11946" y="23015"/>
                  </a:lnTo>
                  <a:cubicBezTo>
                    <a:pt x="11865" y="23018"/>
                    <a:pt x="11783" y="23021"/>
                    <a:pt x="11701" y="23021"/>
                  </a:cubicBezTo>
                  <a:cubicBezTo>
                    <a:pt x="11620" y="23021"/>
                    <a:pt x="11539" y="23018"/>
                    <a:pt x="11459" y="23015"/>
                  </a:cubicBezTo>
                  <a:lnTo>
                    <a:pt x="11627" y="21663"/>
                  </a:lnTo>
                  <a:close/>
                  <a:moveTo>
                    <a:pt x="17741" y="18191"/>
                  </a:moveTo>
                  <a:lnTo>
                    <a:pt x="20593" y="18904"/>
                  </a:lnTo>
                  <a:cubicBezTo>
                    <a:pt x="21765" y="19195"/>
                    <a:pt x="22589" y="20249"/>
                    <a:pt x="22587" y="21458"/>
                  </a:cubicBezTo>
                  <a:lnTo>
                    <a:pt x="22587" y="23863"/>
                  </a:lnTo>
                  <a:cubicBezTo>
                    <a:pt x="22586" y="24116"/>
                    <a:pt x="22380" y="24322"/>
                    <a:pt x="22126" y="24324"/>
                  </a:cubicBezTo>
                  <a:lnTo>
                    <a:pt x="19493" y="24324"/>
                  </a:lnTo>
                  <a:lnTo>
                    <a:pt x="19493" y="22994"/>
                  </a:lnTo>
                  <a:cubicBezTo>
                    <a:pt x="19493" y="22768"/>
                    <a:pt x="19309" y="22586"/>
                    <a:pt x="19085" y="22586"/>
                  </a:cubicBezTo>
                  <a:cubicBezTo>
                    <a:pt x="18860" y="22586"/>
                    <a:pt x="18677" y="22768"/>
                    <a:pt x="18677" y="22994"/>
                  </a:cubicBezTo>
                  <a:lnTo>
                    <a:pt x="18677" y="24324"/>
                  </a:lnTo>
                  <a:lnTo>
                    <a:pt x="4726" y="24324"/>
                  </a:lnTo>
                  <a:lnTo>
                    <a:pt x="4726" y="22994"/>
                  </a:lnTo>
                  <a:cubicBezTo>
                    <a:pt x="4722" y="22772"/>
                    <a:pt x="4541" y="22595"/>
                    <a:pt x="4320" y="22595"/>
                  </a:cubicBezTo>
                  <a:cubicBezTo>
                    <a:pt x="4098" y="22595"/>
                    <a:pt x="3916" y="22772"/>
                    <a:pt x="3912" y="22994"/>
                  </a:cubicBezTo>
                  <a:lnTo>
                    <a:pt x="3912" y="24324"/>
                  </a:lnTo>
                  <a:lnTo>
                    <a:pt x="1280" y="24324"/>
                  </a:lnTo>
                  <a:cubicBezTo>
                    <a:pt x="1025" y="24322"/>
                    <a:pt x="819" y="24116"/>
                    <a:pt x="817" y="23863"/>
                  </a:cubicBezTo>
                  <a:lnTo>
                    <a:pt x="817" y="21458"/>
                  </a:lnTo>
                  <a:cubicBezTo>
                    <a:pt x="816" y="20249"/>
                    <a:pt x="1638" y="19195"/>
                    <a:pt x="2812" y="18904"/>
                  </a:cubicBezTo>
                  <a:lnTo>
                    <a:pt x="5662" y="18191"/>
                  </a:lnTo>
                  <a:cubicBezTo>
                    <a:pt x="5875" y="21339"/>
                    <a:pt x="8502" y="23834"/>
                    <a:pt x="11701" y="23834"/>
                  </a:cubicBezTo>
                  <a:cubicBezTo>
                    <a:pt x="14902" y="23834"/>
                    <a:pt x="17530" y="21339"/>
                    <a:pt x="17741" y="18191"/>
                  </a:cubicBezTo>
                  <a:close/>
                  <a:moveTo>
                    <a:pt x="11701" y="1"/>
                  </a:moveTo>
                  <a:cubicBezTo>
                    <a:pt x="10805" y="1"/>
                    <a:pt x="10188" y="903"/>
                    <a:pt x="10514" y="1739"/>
                  </a:cubicBezTo>
                  <a:lnTo>
                    <a:pt x="2147" y="1739"/>
                  </a:lnTo>
                  <a:cubicBezTo>
                    <a:pt x="1923" y="1739"/>
                    <a:pt x="1741" y="1921"/>
                    <a:pt x="1741" y="2146"/>
                  </a:cubicBezTo>
                  <a:cubicBezTo>
                    <a:pt x="1741" y="2372"/>
                    <a:pt x="1923" y="2554"/>
                    <a:pt x="2147" y="2554"/>
                  </a:cubicBezTo>
                  <a:lnTo>
                    <a:pt x="6392" y="2554"/>
                  </a:lnTo>
                  <a:lnTo>
                    <a:pt x="5377" y="5890"/>
                  </a:lnTo>
                  <a:cubicBezTo>
                    <a:pt x="5277" y="6223"/>
                    <a:pt x="5392" y="6584"/>
                    <a:pt x="5670" y="6797"/>
                  </a:cubicBezTo>
                  <a:cubicBezTo>
                    <a:pt x="5656" y="6838"/>
                    <a:pt x="5649" y="6880"/>
                    <a:pt x="5649" y="6923"/>
                  </a:cubicBezTo>
                  <a:lnTo>
                    <a:pt x="5649" y="8393"/>
                  </a:lnTo>
                  <a:cubicBezTo>
                    <a:pt x="5649" y="8519"/>
                    <a:pt x="5676" y="8641"/>
                    <a:pt x="5731" y="8755"/>
                  </a:cubicBezTo>
                  <a:cubicBezTo>
                    <a:pt x="5676" y="9156"/>
                    <a:pt x="5649" y="9559"/>
                    <a:pt x="5649" y="9964"/>
                  </a:cubicBezTo>
                  <a:cubicBezTo>
                    <a:pt x="5649" y="12302"/>
                    <a:pt x="6551" y="14388"/>
                    <a:pt x="7954" y="15736"/>
                  </a:cubicBezTo>
                  <a:lnTo>
                    <a:pt x="7337" y="16149"/>
                  </a:lnTo>
                  <a:cubicBezTo>
                    <a:pt x="7023" y="16358"/>
                    <a:pt x="6818" y="16697"/>
                    <a:pt x="6777" y="17073"/>
                  </a:cubicBezTo>
                  <a:lnTo>
                    <a:pt x="2615" y="18113"/>
                  </a:lnTo>
                  <a:cubicBezTo>
                    <a:pt x="1078" y="18496"/>
                    <a:pt x="1" y="19876"/>
                    <a:pt x="2" y="21458"/>
                  </a:cubicBezTo>
                  <a:lnTo>
                    <a:pt x="2" y="23861"/>
                  </a:lnTo>
                  <a:cubicBezTo>
                    <a:pt x="4" y="24565"/>
                    <a:pt x="574" y="25137"/>
                    <a:pt x="1278" y="25137"/>
                  </a:cubicBezTo>
                  <a:lnTo>
                    <a:pt x="22126" y="25137"/>
                  </a:lnTo>
                  <a:cubicBezTo>
                    <a:pt x="22830" y="25137"/>
                    <a:pt x="23401" y="24565"/>
                    <a:pt x="23402" y="23861"/>
                  </a:cubicBezTo>
                  <a:lnTo>
                    <a:pt x="23402" y="21458"/>
                  </a:lnTo>
                  <a:cubicBezTo>
                    <a:pt x="23404" y="19876"/>
                    <a:pt x="22326" y="18496"/>
                    <a:pt x="20790" y="18113"/>
                  </a:cubicBezTo>
                  <a:lnTo>
                    <a:pt x="16627" y="17073"/>
                  </a:lnTo>
                  <a:cubicBezTo>
                    <a:pt x="16586" y="16697"/>
                    <a:pt x="16381" y="16358"/>
                    <a:pt x="16067" y="16147"/>
                  </a:cubicBezTo>
                  <a:lnTo>
                    <a:pt x="15450" y="15736"/>
                  </a:lnTo>
                  <a:cubicBezTo>
                    <a:pt x="16853" y="14388"/>
                    <a:pt x="17756" y="12302"/>
                    <a:pt x="17756" y="9963"/>
                  </a:cubicBezTo>
                  <a:cubicBezTo>
                    <a:pt x="17756" y="9620"/>
                    <a:pt x="17715" y="9238"/>
                    <a:pt x="17636" y="8823"/>
                  </a:cubicBezTo>
                  <a:cubicBezTo>
                    <a:pt x="17715" y="8693"/>
                    <a:pt x="17756" y="8544"/>
                    <a:pt x="17756" y="8393"/>
                  </a:cubicBezTo>
                  <a:lnTo>
                    <a:pt x="17756" y="6924"/>
                  </a:lnTo>
                  <a:cubicBezTo>
                    <a:pt x="17756" y="6880"/>
                    <a:pt x="17748" y="6838"/>
                    <a:pt x="17735" y="6797"/>
                  </a:cubicBezTo>
                  <a:cubicBezTo>
                    <a:pt x="18012" y="6584"/>
                    <a:pt x="18129" y="6222"/>
                    <a:pt x="18027" y="5888"/>
                  </a:cubicBezTo>
                  <a:lnTo>
                    <a:pt x="17012" y="2554"/>
                  </a:lnTo>
                  <a:lnTo>
                    <a:pt x="19547" y="2554"/>
                  </a:lnTo>
                  <a:lnTo>
                    <a:pt x="19547" y="9624"/>
                  </a:lnTo>
                  <a:cubicBezTo>
                    <a:pt x="19029" y="9799"/>
                    <a:pt x="18678" y="10284"/>
                    <a:pt x="18678" y="10832"/>
                  </a:cubicBezTo>
                  <a:lnTo>
                    <a:pt x="18678" y="13438"/>
                  </a:lnTo>
                  <a:cubicBezTo>
                    <a:pt x="18678" y="13663"/>
                    <a:pt x="18860" y="13845"/>
                    <a:pt x="19085" y="13845"/>
                  </a:cubicBezTo>
                  <a:lnTo>
                    <a:pt x="20823" y="13845"/>
                  </a:lnTo>
                  <a:cubicBezTo>
                    <a:pt x="21048" y="13845"/>
                    <a:pt x="21230" y="13663"/>
                    <a:pt x="21230" y="13438"/>
                  </a:cubicBezTo>
                  <a:lnTo>
                    <a:pt x="21230" y="10833"/>
                  </a:lnTo>
                  <a:cubicBezTo>
                    <a:pt x="21230" y="10286"/>
                    <a:pt x="20879" y="9800"/>
                    <a:pt x="20360" y="9624"/>
                  </a:cubicBezTo>
                  <a:lnTo>
                    <a:pt x="20360" y="2554"/>
                  </a:lnTo>
                  <a:lnTo>
                    <a:pt x="21257" y="2554"/>
                  </a:lnTo>
                  <a:cubicBezTo>
                    <a:pt x="21482" y="2554"/>
                    <a:pt x="21664" y="2372"/>
                    <a:pt x="21664" y="2146"/>
                  </a:cubicBezTo>
                  <a:cubicBezTo>
                    <a:pt x="21664" y="1921"/>
                    <a:pt x="21482" y="1739"/>
                    <a:pt x="21257" y="1739"/>
                  </a:cubicBezTo>
                  <a:lnTo>
                    <a:pt x="12891" y="1739"/>
                  </a:lnTo>
                  <a:cubicBezTo>
                    <a:pt x="13217" y="903"/>
                    <a:pt x="12600" y="1"/>
                    <a:pt x="1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7" name="Google Shape;367;p44"/>
            <p:cNvSpPr/>
            <p:nvPr/>
          </p:nvSpPr>
          <p:spPr>
            <a:xfrm>
              <a:off x="7045009" y="2921736"/>
              <a:ext cx="48303" cy="15439"/>
            </a:xfrm>
            <a:custGeom>
              <a:avLst/>
              <a:gdLst/>
              <a:ahLst/>
              <a:cxnLst/>
              <a:rect l="l" t="t" r="r" b="b"/>
              <a:pathLst>
                <a:path w="2553" h="816" extrusionOk="0">
                  <a:moveTo>
                    <a:pt x="409" y="0"/>
                  </a:moveTo>
                  <a:cubicBezTo>
                    <a:pt x="184" y="0"/>
                    <a:pt x="1" y="182"/>
                    <a:pt x="1" y="407"/>
                  </a:cubicBezTo>
                  <a:cubicBezTo>
                    <a:pt x="1" y="631"/>
                    <a:pt x="184" y="815"/>
                    <a:pt x="409" y="815"/>
                  </a:cubicBezTo>
                  <a:lnTo>
                    <a:pt x="2146" y="815"/>
                  </a:lnTo>
                  <a:cubicBezTo>
                    <a:pt x="2370" y="815"/>
                    <a:pt x="2552" y="631"/>
                    <a:pt x="2552" y="407"/>
                  </a:cubicBezTo>
                  <a:cubicBezTo>
                    <a:pt x="2552" y="182"/>
                    <a:pt x="2370" y="0"/>
                    <a:pt x="2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368" name="Google Shape;368;p44"/>
          <p:cNvGrpSpPr/>
          <p:nvPr/>
        </p:nvGrpSpPr>
        <p:grpSpPr>
          <a:xfrm>
            <a:off x="3434046" y="2869324"/>
            <a:ext cx="440714" cy="440749"/>
            <a:chOff x="5538522" y="1424805"/>
            <a:chExt cx="475573" cy="475611"/>
          </a:xfrm>
        </p:grpSpPr>
        <p:sp>
          <p:nvSpPr>
            <p:cNvPr id="369" name="Google Shape;369;p44"/>
            <p:cNvSpPr/>
            <p:nvPr/>
          </p:nvSpPr>
          <p:spPr>
            <a:xfrm>
              <a:off x="5686590" y="1843883"/>
              <a:ext cx="179778" cy="15439"/>
            </a:xfrm>
            <a:custGeom>
              <a:avLst/>
              <a:gdLst/>
              <a:ahLst/>
              <a:cxnLst/>
              <a:rect l="l" t="t" r="r" b="b"/>
              <a:pathLst>
                <a:path w="9502" h="816" extrusionOk="0">
                  <a:moveTo>
                    <a:pt x="9094" y="0"/>
                  </a:moveTo>
                  <a:cubicBezTo>
                    <a:pt x="9092" y="0"/>
                    <a:pt x="9089" y="0"/>
                    <a:pt x="9086" y="0"/>
                  </a:cubicBezTo>
                  <a:lnTo>
                    <a:pt x="400" y="0"/>
                  </a:lnTo>
                  <a:cubicBezTo>
                    <a:pt x="178" y="6"/>
                    <a:pt x="1" y="187"/>
                    <a:pt x="1" y="408"/>
                  </a:cubicBezTo>
                  <a:cubicBezTo>
                    <a:pt x="1" y="630"/>
                    <a:pt x="178" y="810"/>
                    <a:pt x="400" y="815"/>
                  </a:cubicBezTo>
                  <a:lnTo>
                    <a:pt x="9086" y="815"/>
                  </a:lnTo>
                  <a:cubicBezTo>
                    <a:pt x="9089" y="815"/>
                    <a:pt x="9092" y="815"/>
                    <a:pt x="9094" y="815"/>
                  </a:cubicBezTo>
                  <a:cubicBezTo>
                    <a:pt x="9318" y="815"/>
                    <a:pt x="9502" y="633"/>
                    <a:pt x="9502" y="408"/>
                  </a:cubicBezTo>
                  <a:cubicBezTo>
                    <a:pt x="9502" y="182"/>
                    <a:pt x="9318" y="0"/>
                    <a:pt x="9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0" name="Google Shape;370;p44"/>
            <p:cNvSpPr/>
            <p:nvPr/>
          </p:nvSpPr>
          <p:spPr>
            <a:xfrm>
              <a:off x="5760397"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0" y="815"/>
                    <a:pt x="1682" y="633"/>
                    <a:pt x="1682" y="409"/>
                  </a:cubicBezTo>
                  <a:cubicBezTo>
                    <a:pt x="1682"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1" name="Google Shape;371;p44"/>
            <p:cNvSpPr/>
            <p:nvPr/>
          </p:nvSpPr>
          <p:spPr>
            <a:xfrm>
              <a:off x="5809703"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1" y="815"/>
                    <a:pt x="1683" y="633"/>
                    <a:pt x="1683" y="409"/>
                  </a:cubicBezTo>
                  <a:cubicBezTo>
                    <a:pt x="1683" y="184"/>
                    <a:pt x="1501"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2" name="Google Shape;372;p44"/>
            <p:cNvSpPr/>
            <p:nvPr/>
          </p:nvSpPr>
          <p:spPr>
            <a:xfrm>
              <a:off x="5859008" y="1811019"/>
              <a:ext cx="31842" cy="15439"/>
            </a:xfrm>
            <a:custGeom>
              <a:avLst/>
              <a:gdLst/>
              <a:ahLst/>
              <a:cxnLst/>
              <a:rect l="l" t="t" r="r" b="b"/>
              <a:pathLst>
                <a:path w="1683" h="816" extrusionOk="0">
                  <a:moveTo>
                    <a:pt x="407" y="0"/>
                  </a:moveTo>
                  <a:cubicBezTo>
                    <a:pt x="183" y="0"/>
                    <a:pt x="0" y="184"/>
                    <a:pt x="0" y="409"/>
                  </a:cubicBezTo>
                  <a:cubicBezTo>
                    <a:pt x="0" y="633"/>
                    <a:pt x="183" y="815"/>
                    <a:pt x="407" y="815"/>
                  </a:cubicBezTo>
                  <a:lnTo>
                    <a:pt x="1275" y="815"/>
                  </a:lnTo>
                  <a:cubicBezTo>
                    <a:pt x="1499" y="815"/>
                    <a:pt x="1681" y="633"/>
                    <a:pt x="1681" y="409"/>
                  </a:cubicBezTo>
                  <a:lnTo>
                    <a:pt x="1683" y="409"/>
                  </a:lnTo>
                  <a:cubicBezTo>
                    <a:pt x="1683" y="184"/>
                    <a:pt x="1501" y="0"/>
                    <a:pt x="1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3" name="Google Shape;373;p44"/>
            <p:cNvSpPr/>
            <p:nvPr/>
          </p:nvSpPr>
          <p:spPr>
            <a:xfrm>
              <a:off x="5908295" y="1811019"/>
              <a:ext cx="31861" cy="15439"/>
            </a:xfrm>
            <a:custGeom>
              <a:avLst/>
              <a:gdLst/>
              <a:ahLst/>
              <a:cxnLst/>
              <a:rect l="l" t="t" r="r" b="b"/>
              <a:pathLst>
                <a:path w="1684" h="816" extrusionOk="0">
                  <a:moveTo>
                    <a:pt x="408" y="0"/>
                  </a:moveTo>
                  <a:cubicBezTo>
                    <a:pt x="184" y="0"/>
                    <a:pt x="0" y="184"/>
                    <a:pt x="0" y="409"/>
                  </a:cubicBezTo>
                  <a:cubicBezTo>
                    <a:pt x="0" y="633"/>
                    <a:pt x="184" y="815"/>
                    <a:pt x="408" y="815"/>
                  </a:cubicBezTo>
                  <a:lnTo>
                    <a:pt x="1276" y="815"/>
                  </a:lnTo>
                  <a:cubicBezTo>
                    <a:pt x="1502" y="815"/>
                    <a:pt x="1684" y="633"/>
                    <a:pt x="1684" y="409"/>
                  </a:cubicBezTo>
                  <a:cubicBezTo>
                    <a:pt x="1684" y="184"/>
                    <a:pt x="1502"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4" name="Google Shape;374;p44"/>
            <p:cNvSpPr/>
            <p:nvPr/>
          </p:nvSpPr>
          <p:spPr>
            <a:xfrm>
              <a:off x="5612500"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0" y="815"/>
                    <a:pt x="1682" y="633"/>
                    <a:pt x="1682" y="409"/>
                  </a:cubicBezTo>
                  <a:cubicBezTo>
                    <a:pt x="1682"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5" name="Google Shape;375;p44"/>
            <p:cNvSpPr/>
            <p:nvPr/>
          </p:nvSpPr>
          <p:spPr>
            <a:xfrm>
              <a:off x="5661767" y="1811019"/>
              <a:ext cx="31880" cy="15439"/>
            </a:xfrm>
            <a:custGeom>
              <a:avLst/>
              <a:gdLst/>
              <a:ahLst/>
              <a:cxnLst/>
              <a:rect l="l" t="t" r="r" b="b"/>
              <a:pathLst>
                <a:path w="1685" h="816" extrusionOk="0">
                  <a:moveTo>
                    <a:pt x="409" y="0"/>
                  </a:moveTo>
                  <a:cubicBezTo>
                    <a:pt x="184" y="0"/>
                    <a:pt x="1" y="184"/>
                    <a:pt x="1" y="409"/>
                  </a:cubicBezTo>
                  <a:cubicBezTo>
                    <a:pt x="1" y="633"/>
                    <a:pt x="184" y="815"/>
                    <a:pt x="409" y="815"/>
                  </a:cubicBezTo>
                  <a:lnTo>
                    <a:pt x="1276" y="815"/>
                  </a:lnTo>
                  <a:cubicBezTo>
                    <a:pt x="1503" y="815"/>
                    <a:pt x="1685" y="633"/>
                    <a:pt x="1685" y="409"/>
                  </a:cubicBezTo>
                  <a:cubicBezTo>
                    <a:pt x="1685" y="184"/>
                    <a:pt x="1503"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6" name="Google Shape;376;p44"/>
            <p:cNvSpPr/>
            <p:nvPr/>
          </p:nvSpPr>
          <p:spPr>
            <a:xfrm>
              <a:off x="5711111"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1" y="815"/>
                    <a:pt x="1683" y="633"/>
                    <a:pt x="1683" y="409"/>
                  </a:cubicBezTo>
                  <a:cubicBezTo>
                    <a:pt x="1683" y="184"/>
                    <a:pt x="1501"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7" name="Google Shape;377;p44"/>
            <p:cNvSpPr/>
            <p:nvPr/>
          </p:nvSpPr>
          <p:spPr>
            <a:xfrm>
              <a:off x="5760397" y="1745272"/>
              <a:ext cx="31861" cy="15458"/>
            </a:xfrm>
            <a:custGeom>
              <a:avLst/>
              <a:gdLst/>
              <a:ahLst/>
              <a:cxnLst/>
              <a:rect l="l" t="t" r="r" b="b"/>
              <a:pathLst>
                <a:path w="1684" h="817" extrusionOk="0">
                  <a:moveTo>
                    <a:pt x="407" y="0"/>
                  </a:moveTo>
                  <a:cubicBezTo>
                    <a:pt x="182" y="0"/>
                    <a:pt x="0" y="184"/>
                    <a:pt x="0" y="408"/>
                  </a:cubicBezTo>
                  <a:cubicBezTo>
                    <a:pt x="0" y="634"/>
                    <a:pt x="182" y="816"/>
                    <a:pt x="407" y="816"/>
                  </a:cubicBezTo>
                  <a:lnTo>
                    <a:pt x="1276" y="816"/>
                  </a:lnTo>
                  <a:cubicBezTo>
                    <a:pt x="1500" y="816"/>
                    <a:pt x="1684" y="634"/>
                    <a:pt x="1684" y="408"/>
                  </a:cubicBezTo>
                  <a:cubicBezTo>
                    <a:pt x="1684"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8" name="Google Shape;378;p44"/>
            <p:cNvSpPr/>
            <p:nvPr/>
          </p:nvSpPr>
          <p:spPr>
            <a:xfrm>
              <a:off x="5809665" y="1745272"/>
              <a:ext cx="31880" cy="15458"/>
            </a:xfrm>
            <a:custGeom>
              <a:avLst/>
              <a:gdLst/>
              <a:ahLst/>
              <a:cxnLst/>
              <a:rect l="l" t="t" r="r" b="b"/>
              <a:pathLst>
                <a:path w="1685" h="817" extrusionOk="0">
                  <a:moveTo>
                    <a:pt x="409" y="0"/>
                  </a:moveTo>
                  <a:cubicBezTo>
                    <a:pt x="184" y="0"/>
                    <a:pt x="1" y="184"/>
                    <a:pt x="1" y="408"/>
                  </a:cubicBezTo>
                  <a:cubicBezTo>
                    <a:pt x="1" y="634"/>
                    <a:pt x="184" y="816"/>
                    <a:pt x="409" y="816"/>
                  </a:cubicBezTo>
                  <a:lnTo>
                    <a:pt x="1278" y="816"/>
                  </a:lnTo>
                  <a:cubicBezTo>
                    <a:pt x="1503" y="816"/>
                    <a:pt x="1685" y="634"/>
                    <a:pt x="1685" y="408"/>
                  </a:cubicBezTo>
                  <a:cubicBezTo>
                    <a:pt x="1685" y="184"/>
                    <a:pt x="1503"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9" name="Google Shape;379;p44"/>
            <p:cNvSpPr/>
            <p:nvPr/>
          </p:nvSpPr>
          <p:spPr>
            <a:xfrm>
              <a:off x="5858970" y="1745272"/>
              <a:ext cx="31880" cy="15458"/>
            </a:xfrm>
            <a:custGeom>
              <a:avLst/>
              <a:gdLst/>
              <a:ahLst/>
              <a:cxnLst/>
              <a:rect l="l" t="t" r="r" b="b"/>
              <a:pathLst>
                <a:path w="1685" h="817" extrusionOk="0">
                  <a:moveTo>
                    <a:pt x="409" y="0"/>
                  </a:moveTo>
                  <a:cubicBezTo>
                    <a:pt x="183" y="0"/>
                    <a:pt x="1" y="184"/>
                    <a:pt x="1" y="408"/>
                  </a:cubicBezTo>
                  <a:cubicBezTo>
                    <a:pt x="1" y="634"/>
                    <a:pt x="183" y="816"/>
                    <a:pt x="409" y="816"/>
                  </a:cubicBezTo>
                  <a:lnTo>
                    <a:pt x="1277" y="816"/>
                  </a:lnTo>
                  <a:cubicBezTo>
                    <a:pt x="1501" y="816"/>
                    <a:pt x="1685" y="634"/>
                    <a:pt x="1685" y="408"/>
                  </a:cubicBezTo>
                  <a:cubicBezTo>
                    <a:pt x="1685" y="184"/>
                    <a:pt x="1501" y="0"/>
                    <a:pt x="1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0" name="Google Shape;380;p44"/>
            <p:cNvSpPr/>
            <p:nvPr/>
          </p:nvSpPr>
          <p:spPr>
            <a:xfrm>
              <a:off x="5908295" y="1745272"/>
              <a:ext cx="31861" cy="15458"/>
            </a:xfrm>
            <a:custGeom>
              <a:avLst/>
              <a:gdLst/>
              <a:ahLst/>
              <a:cxnLst/>
              <a:rect l="l" t="t" r="r" b="b"/>
              <a:pathLst>
                <a:path w="1684" h="817" extrusionOk="0">
                  <a:moveTo>
                    <a:pt x="408" y="0"/>
                  </a:moveTo>
                  <a:cubicBezTo>
                    <a:pt x="182" y="0"/>
                    <a:pt x="0" y="184"/>
                    <a:pt x="0" y="408"/>
                  </a:cubicBezTo>
                  <a:cubicBezTo>
                    <a:pt x="0" y="634"/>
                    <a:pt x="182" y="816"/>
                    <a:pt x="408" y="816"/>
                  </a:cubicBezTo>
                  <a:lnTo>
                    <a:pt x="1276" y="816"/>
                  </a:lnTo>
                  <a:cubicBezTo>
                    <a:pt x="1502" y="816"/>
                    <a:pt x="1684" y="634"/>
                    <a:pt x="1684" y="408"/>
                  </a:cubicBezTo>
                  <a:cubicBezTo>
                    <a:pt x="1684" y="184"/>
                    <a:pt x="1502"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1" name="Google Shape;381;p44"/>
            <p:cNvSpPr/>
            <p:nvPr/>
          </p:nvSpPr>
          <p:spPr>
            <a:xfrm>
              <a:off x="5612462" y="1745272"/>
              <a:ext cx="31880" cy="15458"/>
            </a:xfrm>
            <a:custGeom>
              <a:avLst/>
              <a:gdLst/>
              <a:ahLst/>
              <a:cxnLst/>
              <a:rect l="l" t="t" r="r" b="b"/>
              <a:pathLst>
                <a:path w="1685" h="817" extrusionOk="0">
                  <a:moveTo>
                    <a:pt x="409" y="0"/>
                  </a:moveTo>
                  <a:cubicBezTo>
                    <a:pt x="184" y="0"/>
                    <a:pt x="0" y="184"/>
                    <a:pt x="0" y="408"/>
                  </a:cubicBezTo>
                  <a:cubicBezTo>
                    <a:pt x="0" y="634"/>
                    <a:pt x="184" y="816"/>
                    <a:pt x="409" y="816"/>
                  </a:cubicBezTo>
                  <a:lnTo>
                    <a:pt x="1278" y="816"/>
                  </a:lnTo>
                  <a:cubicBezTo>
                    <a:pt x="1502" y="816"/>
                    <a:pt x="1684" y="634"/>
                    <a:pt x="1684" y="408"/>
                  </a:cubicBezTo>
                  <a:cubicBezTo>
                    <a:pt x="1684" y="184"/>
                    <a:pt x="1502"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2" name="Google Shape;382;p44"/>
            <p:cNvSpPr/>
            <p:nvPr/>
          </p:nvSpPr>
          <p:spPr>
            <a:xfrm>
              <a:off x="5661767" y="1745272"/>
              <a:ext cx="31880" cy="15458"/>
            </a:xfrm>
            <a:custGeom>
              <a:avLst/>
              <a:gdLst/>
              <a:ahLst/>
              <a:cxnLst/>
              <a:rect l="l" t="t" r="r" b="b"/>
              <a:pathLst>
                <a:path w="1685" h="817" extrusionOk="0">
                  <a:moveTo>
                    <a:pt x="409" y="0"/>
                  </a:moveTo>
                  <a:cubicBezTo>
                    <a:pt x="183" y="0"/>
                    <a:pt x="1" y="184"/>
                    <a:pt x="1" y="408"/>
                  </a:cubicBezTo>
                  <a:cubicBezTo>
                    <a:pt x="1" y="634"/>
                    <a:pt x="183" y="816"/>
                    <a:pt x="409" y="816"/>
                  </a:cubicBezTo>
                  <a:lnTo>
                    <a:pt x="1276" y="816"/>
                  </a:lnTo>
                  <a:cubicBezTo>
                    <a:pt x="1503" y="816"/>
                    <a:pt x="1685" y="634"/>
                    <a:pt x="1685" y="408"/>
                  </a:cubicBezTo>
                  <a:cubicBezTo>
                    <a:pt x="1685" y="184"/>
                    <a:pt x="1503"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3" name="Google Shape;383;p44"/>
            <p:cNvSpPr/>
            <p:nvPr/>
          </p:nvSpPr>
          <p:spPr>
            <a:xfrm>
              <a:off x="5711073" y="1745272"/>
              <a:ext cx="31880" cy="15458"/>
            </a:xfrm>
            <a:custGeom>
              <a:avLst/>
              <a:gdLst/>
              <a:ahLst/>
              <a:cxnLst/>
              <a:rect l="l" t="t" r="r" b="b"/>
              <a:pathLst>
                <a:path w="1685" h="817" extrusionOk="0">
                  <a:moveTo>
                    <a:pt x="409" y="0"/>
                  </a:moveTo>
                  <a:cubicBezTo>
                    <a:pt x="184" y="0"/>
                    <a:pt x="1" y="184"/>
                    <a:pt x="1" y="408"/>
                  </a:cubicBezTo>
                  <a:cubicBezTo>
                    <a:pt x="1" y="634"/>
                    <a:pt x="184" y="816"/>
                    <a:pt x="409" y="816"/>
                  </a:cubicBezTo>
                  <a:lnTo>
                    <a:pt x="1278" y="816"/>
                  </a:lnTo>
                  <a:cubicBezTo>
                    <a:pt x="1503" y="816"/>
                    <a:pt x="1685" y="634"/>
                    <a:pt x="1685" y="408"/>
                  </a:cubicBezTo>
                  <a:cubicBezTo>
                    <a:pt x="1685" y="184"/>
                    <a:pt x="1503"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4" name="Google Shape;384;p44"/>
            <p:cNvSpPr/>
            <p:nvPr/>
          </p:nvSpPr>
          <p:spPr>
            <a:xfrm>
              <a:off x="5785050" y="1778155"/>
              <a:ext cx="31842" cy="15439"/>
            </a:xfrm>
            <a:custGeom>
              <a:avLst/>
              <a:gdLst/>
              <a:ahLst/>
              <a:cxnLst/>
              <a:rect l="l" t="t" r="r" b="b"/>
              <a:pathLst>
                <a:path w="1683" h="816" extrusionOk="0">
                  <a:moveTo>
                    <a:pt x="407" y="1"/>
                  </a:moveTo>
                  <a:cubicBezTo>
                    <a:pt x="182" y="1"/>
                    <a:pt x="0" y="183"/>
                    <a:pt x="0" y="409"/>
                  </a:cubicBezTo>
                  <a:cubicBezTo>
                    <a:pt x="0" y="633"/>
                    <a:pt x="182" y="815"/>
                    <a:pt x="407" y="815"/>
                  </a:cubicBezTo>
                  <a:lnTo>
                    <a:pt x="1276" y="815"/>
                  </a:lnTo>
                  <a:cubicBezTo>
                    <a:pt x="1500" y="815"/>
                    <a:pt x="1683" y="633"/>
                    <a:pt x="1683" y="409"/>
                  </a:cubicBezTo>
                  <a:cubicBezTo>
                    <a:pt x="1683" y="183"/>
                    <a:pt x="1500"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5" name="Google Shape;385;p44"/>
            <p:cNvSpPr/>
            <p:nvPr/>
          </p:nvSpPr>
          <p:spPr>
            <a:xfrm>
              <a:off x="5834318" y="1778155"/>
              <a:ext cx="31861" cy="15439"/>
            </a:xfrm>
            <a:custGeom>
              <a:avLst/>
              <a:gdLst/>
              <a:ahLst/>
              <a:cxnLst/>
              <a:rect l="l" t="t" r="r" b="b"/>
              <a:pathLst>
                <a:path w="1684" h="816" extrusionOk="0">
                  <a:moveTo>
                    <a:pt x="407" y="1"/>
                  </a:moveTo>
                  <a:cubicBezTo>
                    <a:pt x="183" y="1"/>
                    <a:pt x="1" y="183"/>
                    <a:pt x="1" y="409"/>
                  </a:cubicBezTo>
                  <a:cubicBezTo>
                    <a:pt x="1" y="633"/>
                    <a:pt x="183" y="815"/>
                    <a:pt x="407"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6" name="Google Shape;386;p44"/>
            <p:cNvSpPr/>
            <p:nvPr/>
          </p:nvSpPr>
          <p:spPr>
            <a:xfrm>
              <a:off x="5883642" y="1778155"/>
              <a:ext cx="31861" cy="15439"/>
            </a:xfrm>
            <a:custGeom>
              <a:avLst/>
              <a:gdLst/>
              <a:ahLst/>
              <a:cxnLst/>
              <a:rect l="l" t="t" r="r" b="b"/>
              <a:pathLst>
                <a:path w="1684" h="816" extrusionOk="0">
                  <a:moveTo>
                    <a:pt x="410" y="1"/>
                  </a:moveTo>
                  <a:cubicBezTo>
                    <a:pt x="184" y="1"/>
                    <a:pt x="2" y="183"/>
                    <a:pt x="2" y="409"/>
                  </a:cubicBezTo>
                  <a:lnTo>
                    <a:pt x="0" y="409"/>
                  </a:lnTo>
                  <a:cubicBezTo>
                    <a:pt x="0" y="633"/>
                    <a:pt x="184" y="815"/>
                    <a:pt x="408" y="815"/>
                  </a:cubicBezTo>
                  <a:lnTo>
                    <a:pt x="1277" y="815"/>
                  </a:lnTo>
                  <a:cubicBezTo>
                    <a:pt x="1502" y="815"/>
                    <a:pt x="1684" y="633"/>
                    <a:pt x="1684" y="409"/>
                  </a:cubicBezTo>
                  <a:cubicBezTo>
                    <a:pt x="1684" y="183"/>
                    <a:pt x="1502"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7" name="Google Shape;387;p44"/>
            <p:cNvSpPr/>
            <p:nvPr/>
          </p:nvSpPr>
          <p:spPr>
            <a:xfrm>
              <a:off x="5637115" y="1778155"/>
              <a:ext cx="31880" cy="15439"/>
            </a:xfrm>
            <a:custGeom>
              <a:avLst/>
              <a:gdLst/>
              <a:ahLst/>
              <a:cxnLst/>
              <a:rect l="l" t="t" r="r" b="b"/>
              <a:pathLst>
                <a:path w="1685" h="816" extrusionOk="0">
                  <a:moveTo>
                    <a:pt x="409" y="1"/>
                  </a:moveTo>
                  <a:cubicBezTo>
                    <a:pt x="184" y="1"/>
                    <a:pt x="1" y="183"/>
                    <a:pt x="2" y="409"/>
                  </a:cubicBezTo>
                  <a:cubicBezTo>
                    <a:pt x="2" y="633"/>
                    <a:pt x="184" y="815"/>
                    <a:pt x="409" y="815"/>
                  </a:cubicBezTo>
                  <a:lnTo>
                    <a:pt x="1278" y="815"/>
                  </a:lnTo>
                  <a:cubicBezTo>
                    <a:pt x="1502" y="815"/>
                    <a:pt x="1684" y="633"/>
                    <a:pt x="1684" y="409"/>
                  </a:cubicBezTo>
                  <a:cubicBezTo>
                    <a:pt x="1684" y="183"/>
                    <a:pt x="1502" y="1"/>
                    <a:pt x="1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8" name="Google Shape;388;p44"/>
            <p:cNvSpPr/>
            <p:nvPr/>
          </p:nvSpPr>
          <p:spPr>
            <a:xfrm>
              <a:off x="5587828" y="1778155"/>
              <a:ext cx="31861" cy="15439"/>
            </a:xfrm>
            <a:custGeom>
              <a:avLst/>
              <a:gdLst/>
              <a:ahLst/>
              <a:cxnLst/>
              <a:rect l="l" t="t" r="r" b="b"/>
              <a:pathLst>
                <a:path w="1684" h="816" extrusionOk="0">
                  <a:moveTo>
                    <a:pt x="407" y="1"/>
                  </a:moveTo>
                  <a:cubicBezTo>
                    <a:pt x="183" y="1"/>
                    <a:pt x="1" y="183"/>
                    <a:pt x="1" y="409"/>
                  </a:cubicBezTo>
                  <a:cubicBezTo>
                    <a:pt x="1" y="633"/>
                    <a:pt x="183" y="815"/>
                    <a:pt x="407"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9" name="Google Shape;389;p44"/>
            <p:cNvSpPr/>
            <p:nvPr/>
          </p:nvSpPr>
          <p:spPr>
            <a:xfrm>
              <a:off x="5932948" y="1778155"/>
              <a:ext cx="31842" cy="15439"/>
            </a:xfrm>
            <a:custGeom>
              <a:avLst/>
              <a:gdLst/>
              <a:ahLst/>
              <a:cxnLst/>
              <a:rect l="l" t="t" r="r" b="b"/>
              <a:pathLst>
                <a:path w="1683" h="816" extrusionOk="0">
                  <a:moveTo>
                    <a:pt x="408" y="1"/>
                  </a:moveTo>
                  <a:cubicBezTo>
                    <a:pt x="182" y="1"/>
                    <a:pt x="0" y="183"/>
                    <a:pt x="0" y="409"/>
                  </a:cubicBezTo>
                  <a:cubicBezTo>
                    <a:pt x="0" y="633"/>
                    <a:pt x="182" y="815"/>
                    <a:pt x="408" y="815"/>
                  </a:cubicBezTo>
                  <a:lnTo>
                    <a:pt x="1276" y="815"/>
                  </a:lnTo>
                  <a:cubicBezTo>
                    <a:pt x="1501" y="815"/>
                    <a:pt x="1683" y="633"/>
                    <a:pt x="1683" y="409"/>
                  </a:cubicBezTo>
                  <a:cubicBezTo>
                    <a:pt x="1683" y="183"/>
                    <a:pt x="1501"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0" name="Google Shape;390;p44"/>
            <p:cNvSpPr/>
            <p:nvPr/>
          </p:nvSpPr>
          <p:spPr>
            <a:xfrm>
              <a:off x="5883491" y="1843883"/>
              <a:ext cx="31880" cy="15439"/>
            </a:xfrm>
            <a:custGeom>
              <a:avLst/>
              <a:gdLst/>
              <a:ahLst/>
              <a:cxnLst/>
              <a:rect l="l" t="t" r="r" b="b"/>
              <a:pathLst>
                <a:path w="1685" h="816" extrusionOk="0">
                  <a:moveTo>
                    <a:pt x="409" y="0"/>
                  </a:moveTo>
                  <a:cubicBezTo>
                    <a:pt x="184" y="0"/>
                    <a:pt x="0" y="182"/>
                    <a:pt x="0" y="408"/>
                  </a:cubicBezTo>
                  <a:cubicBezTo>
                    <a:pt x="0" y="633"/>
                    <a:pt x="184" y="815"/>
                    <a:pt x="409" y="815"/>
                  </a:cubicBezTo>
                  <a:cubicBezTo>
                    <a:pt x="412" y="815"/>
                    <a:pt x="415" y="815"/>
                    <a:pt x="418" y="815"/>
                  </a:cubicBezTo>
                  <a:lnTo>
                    <a:pt x="1285" y="815"/>
                  </a:lnTo>
                  <a:cubicBezTo>
                    <a:pt x="1507" y="810"/>
                    <a:pt x="1684" y="630"/>
                    <a:pt x="1684" y="408"/>
                  </a:cubicBezTo>
                  <a:cubicBezTo>
                    <a:pt x="1684" y="187"/>
                    <a:pt x="1507" y="6"/>
                    <a:pt x="1285" y="0"/>
                  </a:cubicBezTo>
                  <a:lnTo>
                    <a:pt x="418" y="0"/>
                  </a:lnTo>
                  <a:cubicBezTo>
                    <a:pt x="415" y="0"/>
                    <a:pt x="412"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1" name="Google Shape;391;p44"/>
            <p:cNvSpPr/>
            <p:nvPr/>
          </p:nvSpPr>
          <p:spPr>
            <a:xfrm>
              <a:off x="5637285" y="1843883"/>
              <a:ext cx="31880" cy="15439"/>
            </a:xfrm>
            <a:custGeom>
              <a:avLst/>
              <a:gdLst/>
              <a:ahLst/>
              <a:cxnLst/>
              <a:rect l="l" t="t" r="r" b="b"/>
              <a:pathLst>
                <a:path w="1685" h="816" extrusionOk="0">
                  <a:moveTo>
                    <a:pt x="1277" y="0"/>
                  </a:moveTo>
                  <a:cubicBezTo>
                    <a:pt x="1274" y="0"/>
                    <a:pt x="1272" y="0"/>
                    <a:pt x="1269" y="0"/>
                  </a:cubicBezTo>
                  <a:lnTo>
                    <a:pt x="400" y="0"/>
                  </a:lnTo>
                  <a:cubicBezTo>
                    <a:pt x="178" y="6"/>
                    <a:pt x="1" y="187"/>
                    <a:pt x="1" y="408"/>
                  </a:cubicBezTo>
                  <a:cubicBezTo>
                    <a:pt x="1" y="630"/>
                    <a:pt x="178" y="810"/>
                    <a:pt x="400" y="815"/>
                  </a:cubicBezTo>
                  <a:lnTo>
                    <a:pt x="1269" y="815"/>
                  </a:lnTo>
                  <a:cubicBezTo>
                    <a:pt x="1272" y="815"/>
                    <a:pt x="1274" y="815"/>
                    <a:pt x="1277" y="815"/>
                  </a:cubicBezTo>
                  <a:cubicBezTo>
                    <a:pt x="1501" y="815"/>
                    <a:pt x="1685" y="633"/>
                    <a:pt x="1685" y="408"/>
                  </a:cubicBezTo>
                  <a:cubicBezTo>
                    <a:pt x="1685" y="182"/>
                    <a:pt x="1501" y="0"/>
                    <a:pt x="1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2" name="Google Shape;392;p44"/>
            <p:cNvSpPr/>
            <p:nvPr/>
          </p:nvSpPr>
          <p:spPr>
            <a:xfrm>
              <a:off x="5686420" y="1778155"/>
              <a:ext cx="31880" cy="15439"/>
            </a:xfrm>
            <a:custGeom>
              <a:avLst/>
              <a:gdLst/>
              <a:ahLst/>
              <a:cxnLst/>
              <a:rect l="l" t="t" r="r" b="b"/>
              <a:pathLst>
                <a:path w="1685" h="816" extrusionOk="0">
                  <a:moveTo>
                    <a:pt x="409" y="1"/>
                  </a:moveTo>
                  <a:cubicBezTo>
                    <a:pt x="183" y="1"/>
                    <a:pt x="1" y="183"/>
                    <a:pt x="1" y="409"/>
                  </a:cubicBezTo>
                  <a:cubicBezTo>
                    <a:pt x="1" y="633"/>
                    <a:pt x="183" y="815"/>
                    <a:pt x="409" y="815"/>
                  </a:cubicBezTo>
                  <a:lnTo>
                    <a:pt x="1277" y="815"/>
                  </a:lnTo>
                  <a:cubicBezTo>
                    <a:pt x="1501" y="815"/>
                    <a:pt x="1685" y="633"/>
                    <a:pt x="1685" y="409"/>
                  </a:cubicBezTo>
                  <a:cubicBezTo>
                    <a:pt x="1685"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3" name="Google Shape;393;p44"/>
            <p:cNvSpPr/>
            <p:nvPr/>
          </p:nvSpPr>
          <p:spPr>
            <a:xfrm>
              <a:off x="5735726" y="1778155"/>
              <a:ext cx="31861" cy="15439"/>
            </a:xfrm>
            <a:custGeom>
              <a:avLst/>
              <a:gdLst/>
              <a:ahLst/>
              <a:cxnLst/>
              <a:rect l="l" t="t" r="r" b="b"/>
              <a:pathLst>
                <a:path w="1684" h="816" extrusionOk="0">
                  <a:moveTo>
                    <a:pt x="409" y="1"/>
                  </a:moveTo>
                  <a:cubicBezTo>
                    <a:pt x="183" y="1"/>
                    <a:pt x="1" y="183"/>
                    <a:pt x="1" y="409"/>
                  </a:cubicBezTo>
                  <a:cubicBezTo>
                    <a:pt x="1" y="633"/>
                    <a:pt x="183" y="815"/>
                    <a:pt x="409"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4" name="Google Shape;394;p44"/>
            <p:cNvSpPr/>
            <p:nvPr/>
          </p:nvSpPr>
          <p:spPr>
            <a:xfrm>
              <a:off x="5538522" y="1424805"/>
              <a:ext cx="475573" cy="475611"/>
            </a:xfrm>
            <a:custGeom>
              <a:avLst/>
              <a:gdLst/>
              <a:ahLst/>
              <a:cxnLst/>
              <a:rect l="l" t="t" r="r" b="b"/>
              <a:pathLst>
                <a:path w="25136" h="25138" extrusionOk="0">
                  <a:moveTo>
                    <a:pt x="18651" y="816"/>
                  </a:moveTo>
                  <a:cubicBezTo>
                    <a:pt x="18904" y="816"/>
                    <a:pt x="19112" y="1022"/>
                    <a:pt x="19112" y="1277"/>
                  </a:cubicBezTo>
                  <a:lnTo>
                    <a:pt x="19112" y="9990"/>
                  </a:lnTo>
                  <a:lnTo>
                    <a:pt x="6028" y="9990"/>
                  </a:lnTo>
                  <a:lnTo>
                    <a:pt x="6026" y="1277"/>
                  </a:lnTo>
                  <a:cubicBezTo>
                    <a:pt x="6026" y="1022"/>
                    <a:pt x="6234" y="816"/>
                    <a:pt x="6489" y="816"/>
                  </a:cubicBezTo>
                  <a:close/>
                  <a:moveTo>
                    <a:pt x="21716" y="10805"/>
                  </a:moveTo>
                  <a:lnTo>
                    <a:pt x="21716" y="11727"/>
                  </a:lnTo>
                  <a:lnTo>
                    <a:pt x="3422" y="11727"/>
                  </a:lnTo>
                  <a:lnTo>
                    <a:pt x="3422" y="10805"/>
                  </a:lnTo>
                  <a:close/>
                  <a:moveTo>
                    <a:pt x="2146" y="9936"/>
                  </a:moveTo>
                  <a:cubicBezTo>
                    <a:pt x="2399" y="9936"/>
                    <a:pt x="2607" y="10143"/>
                    <a:pt x="2607" y="10397"/>
                  </a:cubicBezTo>
                  <a:lnTo>
                    <a:pt x="2607" y="12135"/>
                  </a:lnTo>
                  <a:cubicBezTo>
                    <a:pt x="2605" y="12390"/>
                    <a:pt x="2399" y="12596"/>
                    <a:pt x="2146" y="12596"/>
                  </a:cubicBezTo>
                  <a:cubicBezTo>
                    <a:pt x="1891" y="12596"/>
                    <a:pt x="1685" y="12390"/>
                    <a:pt x="1683" y="12135"/>
                  </a:cubicBezTo>
                  <a:lnTo>
                    <a:pt x="1683" y="10397"/>
                  </a:lnTo>
                  <a:cubicBezTo>
                    <a:pt x="1683" y="10143"/>
                    <a:pt x="1891" y="9936"/>
                    <a:pt x="2146" y="9936"/>
                  </a:cubicBezTo>
                  <a:close/>
                  <a:moveTo>
                    <a:pt x="22992" y="9936"/>
                  </a:moveTo>
                  <a:cubicBezTo>
                    <a:pt x="23247" y="9936"/>
                    <a:pt x="23453" y="10143"/>
                    <a:pt x="23453" y="10398"/>
                  </a:cubicBezTo>
                  <a:lnTo>
                    <a:pt x="23453" y="12135"/>
                  </a:lnTo>
                  <a:cubicBezTo>
                    <a:pt x="23460" y="12393"/>
                    <a:pt x="23250" y="12606"/>
                    <a:pt x="22992" y="12606"/>
                  </a:cubicBezTo>
                  <a:cubicBezTo>
                    <a:pt x="22733" y="12606"/>
                    <a:pt x="22525" y="12393"/>
                    <a:pt x="22531" y="12135"/>
                  </a:cubicBezTo>
                  <a:lnTo>
                    <a:pt x="22531" y="10398"/>
                  </a:lnTo>
                  <a:cubicBezTo>
                    <a:pt x="22531" y="10143"/>
                    <a:pt x="22737" y="9936"/>
                    <a:pt x="22992" y="9936"/>
                  </a:cubicBezTo>
                  <a:close/>
                  <a:moveTo>
                    <a:pt x="16885" y="12543"/>
                  </a:moveTo>
                  <a:cubicBezTo>
                    <a:pt x="16747" y="13061"/>
                    <a:pt x="16349" y="13548"/>
                    <a:pt x="15727" y="13942"/>
                  </a:cubicBezTo>
                  <a:cubicBezTo>
                    <a:pt x="14890" y="14476"/>
                    <a:pt x="13767" y="14769"/>
                    <a:pt x="12567" y="14769"/>
                  </a:cubicBezTo>
                  <a:cubicBezTo>
                    <a:pt x="11368" y="14769"/>
                    <a:pt x="10246" y="14476"/>
                    <a:pt x="9409" y="13942"/>
                  </a:cubicBezTo>
                  <a:cubicBezTo>
                    <a:pt x="8789" y="13548"/>
                    <a:pt x="8390" y="13061"/>
                    <a:pt x="8252" y="12543"/>
                  </a:cubicBezTo>
                  <a:close/>
                  <a:moveTo>
                    <a:pt x="20413" y="12542"/>
                  </a:moveTo>
                  <a:lnTo>
                    <a:pt x="20413" y="14741"/>
                  </a:lnTo>
                  <a:cubicBezTo>
                    <a:pt x="20413" y="14966"/>
                    <a:pt x="20595" y="15148"/>
                    <a:pt x="20821" y="15148"/>
                  </a:cubicBezTo>
                  <a:lnTo>
                    <a:pt x="23426" y="15148"/>
                  </a:lnTo>
                  <a:cubicBezTo>
                    <a:pt x="23921" y="15148"/>
                    <a:pt x="24321" y="15548"/>
                    <a:pt x="24323" y="16043"/>
                  </a:cubicBezTo>
                  <a:lnTo>
                    <a:pt x="24323" y="23428"/>
                  </a:lnTo>
                  <a:cubicBezTo>
                    <a:pt x="24321" y="23921"/>
                    <a:pt x="23921" y="24323"/>
                    <a:pt x="23426" y="24323"/>
                  </a:cubicBezTo>
                  <a:lnTo>
                    <a:pt x="1710" y="24323"/>
                  </a:lnTo>
                  <a:cubicBezTo>
                    <a:pt x="1216" y="24321"/>
                    <a:pt x="815" y="23921"/>
                    <a:pt x="815" y="23428"/>
                  </a:cubicBezTo>
                  <a:lnTo>
                    <a:pt x="815" y="16043"/>
                  </a:lnTo>
                  <a:cubicBezTo>
                    <a:pt x="815" y="15548"/>
                    <a:pt x="1216" y="15148"/>
                    <a:pt x="1710" y="15148"/>
                  </a:cubicBezTo>
                  <a:lnTo>
                    <a:pt x="4317" y="15148"/>
                  </a:lnTo>
                  <a:cubicBezTo>
                    <a:pt x="4541" y="15148"/>
                    <a:pt x="4723" y="14966"/>
                    <a:pt x="4725" y="14741"/>
                  </a:cubicBezTo>
                  <a:lnTo>
                    <a:pt x="4725" y="12542"/>
                  </a:lnTo>
                  <a:lnTo>
                    <a:pt x="7419" y="12542"/>
                  </a:lnTo>
                  <a:cubicBezTo>
                    <a:pt x="7555" y="13341"/>
                    <a:pt x="8095" y="14069"/>
                    <a:pt x="8972" y="14628"/>
                  </a:cubicBezTo>
                  <a:cubicBezTo>
                    <a:pt x="9939" y="15244"/>
                    <a:pt x="11216" y="15582"/>
                    <a:pt x="12569" y="15582"/>
                  </a:cubicBezTo>
                  <a:cubicBezTo>
                    <a:pt x="13921" y="15582"/>
                    <a:pt x="15199" y="15244"/>
                    <a:pt x="16166" y="14628"/>
                  </a:cubicBezTo>
                  <a:cubicBezTo>
                    <a:pt x="17043" y="14069"/>
                    <a:pt x="17581" y="13341"/>
                    <a:pt x="17719" y="12542"/>
                  </a:cubicBezTo>
                  <a:close/>
                  <a:moveTo>
                    <a:pt x="6489" y="1"/>
                  </a:moveTo>
                  <a:cubicBezTo>
                    <a:pt x="5783" y="2"/>
                    <a:pt x="5213" y="573"/>
                    <a:pt x="5213" y="1277"/>
                  </a:cubicBezTo>
                  <a:lnTo>
                    <a:pt x="5213" y="9990"/>
                  </a:lnTo>
                  <a:lnTo>
                    <a:pt x="3355" y="9990"/>
                  </a:lnTo>
                  <a:cubicBezTo>
                    <a:pt x="3177" y="9466"/>
                    <a:pt x="2686" y="9124"/>
                    <a:pt x="2148" y="9124"/>
                  </a:cubicBezTo>
                  <a:cubicBezTo>
                    <a:pt x="2079" y="9124"/>
                    <a:pt x="2009" y="9129"/>
                    <a:pt x="1939" y="9141"/>
                  </a:cubicBezTo>
                  <a:cubicBezTo>
                    <a:pt x="1324" y="9241"/>
                    <a:pt x="870" y="9773"/>
                    <a:pt x="870" y="10398"/>
                  </a:cubicBezTo>
                  <a:lnTo>
                    <a:pt x="870" y="12135"/>
                  </a:lnTo>
                  <a:cubicBezTo>
                    <a:pt x="870" y="12759"/>
                    <a:pt x="1324" y="13291"/>
                    <a:pt x="1939" y="13393"/>
                  </a:cubicBezTo>
                  <a:cubicBezTo>
                    <a:pt x="2008" y="13404"/>
                    <a:pt x="2077" y="13410"/>
                    <a:pt x="2145" y="13410"/>
                  </a:cubicBezTo>
                  <a:cubicBezTo>
                    <a:pt x="2685" y="13410"/>
                    <a:pt x="3177" y="13067"/>
                    <a:pt x="3355" y="12542"/>
                  </a:cubicBezTo>
                  <a:lnTo>
                    <a:pt x="3910" y="12542"/>
                  </a:lnTo>
                  <a:lnTo>
                    <a:pt x="3910" y="14333"/>
                  </a:lnTo>
                  <a:lnTo>
                    <a:pt x="1710" y="14333"/>
                  </a:lnTo>
                  <a:cubicBezTo>
                    <a:pt x="765" y="14335"/>
                    <a:pt x="1" y="15099"/>
                    <a:pt x="1" y="16043"/>
                  </a:cubicBezTo>
                  <a:lnTo>
                    <a:pt x="1" y="23428"/>
                  </a:lnTo>
                  <a:cubicBezTo>
                    <a:pt x="1" y="24371"/>
                    <a:pt x="767" y="25136"/>
                    <a:pt x="1710" y="25137"/>
                  </a:cubicBezTo>
                  <a:lnTo>
                    <a:pt x="23426" y="25137"/>
                  </a:lnTo>
                  <a:cubicBezTo>
                    <a:pt x="24370" y="25136"/>
                    <a:pt x="25136" y="24371"/>
                    <a:pt x="25136" y="23428"/>
                  </a:cubicBezTo>
                  <a:lnTo>
                    <a:pt x="25136" y="16043"/>
                  </a:lnTo>
                  <a:cubicBezTo>
                    <a:pt x="25136" y="15099"/>
                    <a:pt x="24370" y="14335"/>
                    <a:pt x="23426" y="14333"/>
                  </a:cubicBezTo>
                  <a:lnTo>
                    <a:pt x="21228" y="14333"/>
                  </a:lnTo>
                  <a:lnTo>
                    <a:pt x="21228" y="12542"/>
                  </a:lnTo>
                  <a:lnTo>
                    <a:pt x="21783" y="12542"/>
                  </a:lnTo>
                  <a:cubicBezTo>
                    <a:pt x="21961" y="13067"/>
                    <a:pt x="22452" y="13410"/>
                    <a:pt x="22992" y="13410"/>
                  </a:cubicBezTo>
                  <a:cubicBezTo>
                    <a:pt x="23061" y="13410"/>
                    <a:pt x="23129" y="13404"/>
                    <a:pt x="23199" y="13393"/>
                  </a:cubicBezTo>
                  <a:cubicBezTo>
                    <a:pt x="23814" y="13291"/>
                    <a:pt x="24267" y="12759"/>
                    <a:pt x="24268" y="12135"/>
                  </a:cubicBezTo>
                  <a:lnTo>
                    <a:pt x="24268" y="10398"/>
                  </a:lnTo>
                  <a:cubicBezTo>
                    <a:pt x="24267" y="9773"/>
                    <a:pt x="23814" y="9241"/>
                    <a:pt x="23199" y="9141"/>
                  </a:cubicBezTo>
                  <a:cubicBezTo>
                    <a:pt x="23129" y="9129"/>
                    <a:pt x="23059" y="9124"/>
                    <a:pt x="22990" y="9124"/>
                  </a:cubicBezTo>
                  <a:cubicBezTo>
                    <a:pt x="22451" y="9124"/>
                    <a:pt x="21961" y="9466"/>
                    <a:pt x="21783" y="9990"/>
                  </a:cubicBezTo>
                  <a:lnTo>
                    <a:pt x="19925" y="9990"/>
                  </a:lnTo>
                  <a:lnTo>
                    <a:pt x="19925" y="1277"/>
                  </a:lnTo>
                  <a:cubicBezTo>
                    <a:pt x="19925" y="573"/>
                    <a:pt x="19353" y="2"/>
                    <a:pt x="18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5" name="Google Shape;395;p44"/>
            <p:cNvSpPr/>
            <p:nvPr/>
          </p:nvSpPr>
          <p:spPr>
            <a:xfrm>
              <a:off x="5686420" y="1572740"/>
              <a:ext cx="179778" cy="15401"/>
            </a:xfrm>
            <a:custGeom>
              <a:avLst/>
              <a:gdLst/>
              <a:ahLst/>
              <a:cxnLst/>
              <a:rect l="l" t="t" r="r" b="b"/>
              <a:pathLst>
                <a:path w="9502" h="814" extrusionOk="0">
                  <a:moveTo>
                    <a:pt x="409" y="0"/>
                  </a:moveTo>
                  <a:cubicBezTo>
                    <a:pt x="183" y="0"/>
                    <a:pt x="1" y="182"/>
                    <a:pt x="1" y="407"/>
                  </a:cubicBezTo>
                  <a:cubicBezTo>
                    <a:pt x="1" y="632"/>
                    <a:pt x="183" y="814"/>
                    <a:pt x="409" y="814"/>
                  </a:cubicBezTo>
                  <a:lnTo>
                    <a:pt x="9095" y="814"/>
                  </a:lnTo>
                  <a:cubicBezTo>
                    <a:pt x="9320" y="814"/>
                    <a:pt x="9502" y="632"/>
                    <a:pt x="9502" y="407"/>
                  </a:cubicBezTo>
                  <a:cubicBezTo>
                    <a:pt x="9502" y="182"/>
                    <a:pt x="9320" y="0"/>
                    <a:pt x="9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6" name="Google Shape;396;p44"/>
            <p:cNvSpPr/>
            <p:nvPr/>
          </p:nvSpPr>
          <p:spPr>
            <a:xfrm>
              <a:off x="5686590" y="1531646"/>
              <a:ext cx="179778" cy="15420"/>
            </a:xfrm>
            <a:custGeom>
              <a:avLst/>
              <a:gdLst/>
              <a:ahLst/>
              <a:cxnLst/>
              <a:rect l="l" t="t" r="r" b="b"/>
              <a:pathLst>
                <a:path w="9502" h="815" extrusionOk="0">
                  <a:moveTo>
                    <a:pt x="9094" y="0"/>
                  </a:moveTo>
                  <a:cubicBezTo>
                    <a:pt x="9092" y="0"/>
                    <a:pt x="9089" y="0"/>
                    <a:pt x="9086" y="0"/>
                  </a:cubicBezTo>
                  <a:lnTo>
                    <a:pt x="400" y="0"/>
                  </a:lnTo>
                  <a:cubicBezTo>
                    <a:pt x="178" y="5"/>
                    <a:pt x="1" y="187"/>
                    <a:pt x="1" y="408"/>
                  </a:cubicBezTo>
                  <a:cubicBezTo>
                    <a:pt x="1" y="630"/>
                    <a:pt x="178" y="810"/>
                    <a:pt x="400" y="815"/>
                  </a:cubicBezTo>
                  <a:lnTo>
                    <a:pt x="9086" y="815"/>
                  </a:lnTo>
                  <a:cubicBezTo>
                    <a:pt x="9089" y="815"/>
                    <a:pt x="9092" y="815"/>
                    <a:pt x="9094" y="815"/>
                  </a:cubicBezTo>
                  <a:cubicBezTo>
                    <a:pt x="9318" y="815"/>
                    <a:pt x="9502" y="633"/>
                    <a:pt x="9502" y="408"/>
                  </a:cubicBezTo>
                  <a:cubicBezTo>
                    <a:pt x="9502" y="182"/>
                    <a:pt x="9318" y="0"/>
                    <a:pt x="9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7" name="Google Shape;397;p44"/>
            <p:cNvSpPr/>
            <p:nvPr/>
          </p:nvSpPr>
          <p:spPr>
            <a:xfrm>
              <a:off x="5686590" y="1490571"/>
              <a:ext cx="179778" cy="15420"/>
            </a:xfrm>
            <a:custGeom>
              <a:avLst/>
              <a:gdLst/>
              <a:ahLst/>
              <a:cxnLst/>
              <a:rect l="l" t="t" r="r" b="b"/>
              <a:pathLst>
                <a:path w="9502" h="815" extrusionOk="0">
                  <a:moveTo>
                    <a:pt x="9097" y="0"/>
                  </a:moveTo>
                  <a:cubicBezTo>
                    <a:pt x="9093" y="0"/>
                    <a:pt x="9090" y="0"/>
                    <a:pt x="9086" y="0"/>
                  </a:cubicBezTo>
                  <a:lnTo>
                    <a:pt x="400" y="0"/>
                  </a:lnTo>
                  <a:cubicBezTo>
                    <a:pt x="178" y="5"/>
                    <a:pt x="1" y="185"/>
                    <a:pt x="1" y="407"/>
                  </a:cubicBezTo>
                  <a:cubicBezTo>
                    <a:pt x="1" y="628"/>
                    <a:pt x="178" y="809"/>
                    <a:pt x="400" y="815"/>
                  </a:cubicBezTo>
                  <a:lnTo>
                    <a:pt x="9086" y="815"/>
                  </a:lnTo>
                  <a:cubicBezTo>
                    <a:pt x="9089" y="815"/>
                    <a:pt x="9092" y="815"/>
                    <a:pt x="9094" y="815"/>
                  </a:cubicBezTo>
                  <a:cubicBezTo>
                    <a:pt x="9318" y="815"/>
                    <a:pt x="9502" y="633"/>
                    <a:pt x="9502" y="407"/>
                  </a:cubicBezTo>
                  <a:cubicBezTo>
                    <a:pt x="9502" y="183"/>
                    <a:pt x="9320" y="0"/>
                    <a:pt x="9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cxnSp>
        <p:nvCxnSpPr>
          <p:cNvPr id="420" name="Google Shape;420;p44"/>
          <p:cNvCxnSpPr>
            <a:cxnSpLocks/>
            <a:stCxn id="353" idx="3"/>
          </p:cNvCxnSpPr>
          <p:nvPr/>
        </p:nvCxnSpPr>
        <p:spPr>
          <a:xfrm>
            <a:off x="2197754" y="3021106"/>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1" name="Google Shape;421;p44"/>
          <p:cNvCxnSpPr>
            <a:cxnSpLocks/>
            <a:endCxn id="359" idx="1"/>
          </p:cNvCxnSpPr>
          <p:nvPr/>
        </p:nvCxnSpPr>
        <p:spPr>
          <a:xfrm>
            <a:off x="3994244" y="3066238"/>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2" name="Google Shape;422;p44"/>
          <p:cNvCxnSpPr>
            <a:cxnSpLocks/>
            <a:stCxn id="359" idx="3"/>
          </p:cNvCxnSpPr>
          <p:nvPr/>
        </p:nvCxnSpPr>
        <p:spPr>
          <a:xfrm>
            <a:off x="5829469" y="3066238"/>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3" name="Google Shape;423;p44"/>
          <p:cNvCxnSpPr>
            <a:cxnSpLocks/>
          </p:cNvCxnSpPr>
          <p:nvPr/>
        </p:nvCxnSpPr>
        <p:spPr>
          <a:xfrm>
            <a:off x="7695188" y="3089175"/>
            <a:ext cx="359700" cy="0"/>
          </a:xfrm>
          <a:prstGeom prst="straightConnector1">
            <a:avLst/>
          </a:prstGeom>
          <a:noFill/>
          <a:ln w="19050" cap="flat" cmpd="sng">
            <a:solidFill>
              <a:schemeClr val="accent1"/>
            </a:solidFill>
            <a:prstDash val="solid"/>
            <a:round/>
            <a:headEnd type="none" w="med" len="med"/>
            <a:tailEnd type="triangle" w="med" len="med"/>
          </a:ln>
        </p:spPr>
      </p:cxnSp>
      <p:grpSp>
        <p:nvGrpSpPr>
          <p:cNvPr id="79" name="Google Shape;9148;p65">
            <a:extLst>
              <a:ext uri="{FF2B5EF4-FFF2-40B4-BE49-F238E27FC236}">
                <a16:creationId xmlns:a16="http://schemas.microsoft.com/office/drawing/2014/main" id="{A7114515-21F7-4BDB-9F0B-3048A7805994}"/>
              </a:ext>
            </a:extLst>
          </p:cNvPr>
          <p:cNvGrpSpPr/>
          <p:nvPr/>
        </p:nvGrpSpPr>
        <p:grpSpPr>
          <a:xfrm>
            <a:off x="7122282" y="2877828"/>
            <a:ext cx="360356" cy="343462"/>
            <a:chOff x="6870193" y="2295620"/>
            <a:chExt cx="360356" cy="343462"/>
          </a:xfrm>
        </p:grpSpPr>
        <p:sp>
          <p:nvSpPr>
            <p:cNvPr id="80" name="Google Shape;9149;p65">
              <a:extLst>
                <a:ext uri="{FF2B5EF4-FFF2-40B4-BE49-F238E27FC236}">
                  <a16:creationId xmlns:a16="http://schemas.microsoft.com/office/drawing/2014/main" id="{B2DAF1A1-A961-4553-8E66-F29F657B6E53}"/>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150;p65">
              <a:extLst>
                <a:ext uri="{FF2B5EF4-FFF2-40B4-BE49-F238E27FC236}">
                  <a16:creationId xmlns:a16="http://schemas.microsoft.com/office/drawing/2014/main" id="{A782593A-F1EB-45A9-A373-1D595CEDAD0F}"/>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353;p44">
            <a:extLst>
              <a:ext uri="{FF2B5EF4-FFF2-40B4-BE49-F238E27FC236}">
                <a16:creationId xmlns:a16="http://schemas.microsoft.com/office/drawing/2014/main" id="{3743A354-37E4-4649-8914-DD864A29C9BB}"/>
              </a:ext>
            </a:extLst>
          </p:cNvPr>
          <p:cNvSpPr/>
          <p:nvPr/>
        </p:nvSpPr>
        <p:spPr>
          <a:xfrm>
            <a:off x="3292154" y="2699364"/>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2</a:t>
            </a:r>
            <a:endParaRPr dirty="0">
              <a:solidFill>
                <a:schemeClr val="bg1"/>
              </a:solidFill>
            </a:endParaRPr>
          </a:p>
        </p:txBody>
      </p:sp>
      <p:sp>
        <p:nvSpPr>
          <p:cNvPr id="83" name="Google Shape;353;p44">
            <a:extLst>
              <a:ext uri="{FF2B5EF4-FFF2-40B4-BE49-F238E27FC236}">
                <a16:creationId xmlns:a16="http://schemas.microsoft.com/office/drawing/2014/main" id="{C7BAE735-EAC3-4195-8470-1344AC67855E}"/>
              </a:ext>
            </a:extLst>
          </p:cNvPr>
          <p:cNvSpPr/>
          <p:nvPr/>
        </p:nvSpPr>
        <p:spPr>
          <a:xfrm>
            <a:off x="6932110" y="2699378"/>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4</a:t>
            </a:r>
            <a:endParaRPr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3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4"/>
          <p:cNvSpPr txBox="1">
            <a:spLocks noGrp="1"/>
          </p:cNvSpPr>
          <p:nvPr>
            <p:ph type="title"/>
          </p:nvPr>
        </p:nvSpPr>
        <p:spPr>
          <a:xfrm>
            <a:off x="4122378" y="575224"/>
            <a:ext cx="4060976" cy="7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Alexander Hamilton</a:t>
            </a:r>
            <a:endParaRPr dirty="0"/>
          </a:p>
        </p:txBody>
      </p:sp>
      <p:sp>
        <p:nvSpPr>
          <p:cNvPr id="213" name="Google Shape;213;p34"/>
          <p:cNvSpPr txBox="1">
            <a:spLocks noGrp="1"/>
          </p:cNvSpPr>
          <p:nvPr>
            <p:ph type="body" idx="1"/>
          </p:nvPr>
        </p:nvSpPr>
        <p:spPr>
          <a:xfrm>
            <a:off x="4122378" y="1443421"/>
            <a:ext cx="4462223" cy="304446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Main author of our nation’s first real economic policies. </a:t>
            </a:r>
          </a:p>
          <a:p>
            <a:pPr marL="0" lvl="0" indent="0" algn="l" rtl="0">
              <a:spcBef>
                <a:spcPts val="0"/>
              </a:spcBef>
              <a:spcAft>
                <a:spcPts val="1600"/>
              </a:spcAft>
              <a:buNone/>
            </a:pPr>
            <a:endParaRPr lang="en-US" dirty="0"/>
          </a:p>
          <a:p>
            <a:pPr marL="0" lvl="0" indent="0" algn="l" rtl="0">
              <a:spcBef>
                <a:spcPts val="0"/>
              </a:spcBef>
              <a:spcAft>
                <a:spcPts val="1600"/>
              </a:spcAft>
              <a:buNone/>
            </a:pPr>
            <a:r>
              <a:rPr lang="en-US" dirty="0"/>
              <a:t>Views became the basis of the Federalist Party</a:t>
            </a:r>
          </a:p>
          <a:p>
            <a:pPr marL="0" lvl="0" indent="0" algn="l" rtl="0">
              <a:spcBef>
                <a:spcPts val="0"/>
              </a:spcBef>
              <a:spcAft>
                <a:spcPts val="1600"/>
              </a:spcAft>
              <a:buNone/>
            </a:pPr>
            <a:endParaRPr lang="en-US" dirty="0"/>
          </a:p>
          <a:p>
            <a:pPr marL="0" lvl="0" indent="0" algn="l" rtl="0">
              <a:spcBef>
                <a:spcPts val="0"/>
              </a:spcBef>
              <a:spcAft>
                <a:spcPts val="1600"/>
              </a:spcAft>
              <a:buNone/>
            </a:pPr>
            <a:r>
              <a:rPr lang="en-US" dirty="0"/>
              <a:t>Solider. Attorney. Secretary of the Treasury.</a:t>
            </a:r>
          </a:p>
        </p:txBody>
      </p:sp>
      <p:pic>
        <p:nvPicPr>
          <p:cNvPr id="1026" name="Picture 2" descr="All About the Incredible Life of Alexander Hamilton Ahead of ...">
            <a:extLst>
              <a:ext uri="{FF2B5EF4-FFF2-40B4-BE49-F238E27FC236}">
                <a16:creationId xmlns:a16="http://schemas.microsoft.com/office/drawing/2014/main" id="{00E9CCC8-68D5-40F9-8BF2-9A41CF22C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79" y="1222028"/>
            <a:ext cx="3573220" cy="2381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42"/>
          <p:cNvSpPr txBox="1">
            <a:spLocks noGrp="1"/>
          </p:cNvSpPr>
          <p:nvPr>
            <p:ph type="body" idx="2"/>
          </p:nvPr>
        </p:nvSpPr>
        <p:spPr>
          <a:xfrm>
            <a:off x="1119300" y="1931250"/>
            <a:ext cx="3452700" cy="2301300"/>
          </a:xfrm>
          <a:prstGeom prst="rect">
            <a:avLst/>
          </a:prstGeom>
        </p:spPr>
        <p:txBody>
          <a:bodyPr spcFirstLastPara="1" wrap="square" lIns="91425" tIns="91425" rIns="91425" bIns="91425" anchor="t" anchorCtr="0">
            <a:noAutofit/>
          </a:bodyPr>
          <a:lstStyle/>
          <a:p>
            <a:pPr marL="0" indent="0">
              <a:spcBef>
                <a:spcPts val="1000"/>
              </a:spcBef>
              <a:spcAft>
                <a:spcPts val="1600"/>
              </a:spcAft>
              <a:buNone/>
            </a:pPr>
            <a:r>
              <a:rPr lang="en-US" sz="1800" dirty="0"/>
              <a:t>No public official or public employee shall accept an honorarium</a:t>
            </a:r>
          </a:p>
          <a:p>
            <a:pPr marL="0" lvl="0" indent="0" algn="l" rtl="0">
              <a:spcBef>
                <a:spcPts val="1000"/>
              </a:spcBef>
              <a:spcAft>
                <a:spcPts val="1600"/>
              </a:spcAft>
              <a:buNone/>
            </a:pPr>
            <a:endParaRPr dirty="0"/>
          </a:p>
        </p:txBody>
      </p:sp>
      <p:pic>
        <p:nvPicPr>
          <p:cNvPr id="4" name="Google Shape;584;p52">
            <a:extLst>
              <a:ext uri="{FF2B5EF4-FFF2-40B4-BE49-F238E27FC236}">
                <a16:creationId xmlns:a16="http://schemas.microsoft.com/office/drawing/2014/main" id="{3D0EEBD6-F1DA-4942-AB35-0851933D77E5}"/>
              </a:ext>
            </a:extLst>
          </p:cNvPr>
          <p:cNvPicPr preferRelativeResize="0"/>
          <p:nvPr/>
        </p:nvPicPr>
        <p:blipFill rotWithShape="1">
          <a:blip r:embed="rId3">
            <a:alphaModFix/>
          </a:blip>
          <a:srcRect l="13389" r="20811"/>
          <a:stretch/>
        </p:blipFill>
        <p:spPr>
          <a:xfrm>
            <a:off x="5328386" y="1138750"/>
            <a:ext cx="2929721" cy="2866000"/>
          </a:xfrm>
          <a:prstGeom prst="rect">
            <a:avLst/>
          </a:prstGeom>
          <a:noFill/>
          <a:ln>
            <a:noFill/>
          </a:ln>
        </p:spPr>
      </p:pic>
    </p:spTree>
    <p:extLst>
      <p:ext uri="{BB962C8B-B14F-4D97-AF65-F5344CB8AC3E}">
        <p14:creationId xmlns:p14="http://schemas.microsoft.com/office/powerpoint/2010/main" val="379464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4"/>
          <p:cNvSpPr txBox="1">
            <a:spLocks noGrp="1"/>
          </p:cNvSpPr>
          <p:nvPr>
            <p:ph type="title"/>
          </p:nvPr>
        </p:nvSpPr>
        <p:spPr>
          <a:xfrm>
            <a:off x="701600" y="612666"/>
            <a:ext cx="281100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Revolving Door</a:t>
            </a:r>
            <a:endParaRPr dirty="0"/>
          </a:p>
        </p:txBody>
      </p:sp>
      <p:sp>
        <p:nvSpPr>
          <p:cNvPr id="353" name="Google Shape;353;p44"/>
          <p:cNvSpPr/>
          <p:nvPr/>
        </p:nvSpPr>
        <p:spPr>
          <a:xfrm>
            <a:off x="1457054" y="2650756"/>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1</a:t>
            </a:r>
            <a:r>
              <a:rPr lang="en-US" dirty="0"/>
              <a:t> </a:t>
            </a:r>
            <a:endParaRPr dirty="0"/>
          </a:p>
        </p:txBody>
      </p:sp>
      <p:sp>
        <p:nvSpPr>
          <p:cNvPr id="355" name="Google Shape;355;p44"/>
          <p:cNvSpPr txBox="1">
            <a:spLocks noGrp="1"/>
          </p:cNvSpPr>
          <p:nvPr>
            <p:ph type="subTitle" idx="4294967295"/>
          </p:nvPr>
        </p:nvSpPr>
        <p:spPr>
          <a:xfrm>
            <a:off x="925463"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Represent a person</a:t>
            </a:r>
            <a:endParaRPr sz="1400" dirty="0"/>
          </a:p>
        </p:txBody>
      </p:sp>
      <p:sp>
        <p:nvSpPr>
          <p:cNvPr id="358" name="Google Shape;358;p44"/>
          <p:cNvSpPr txBox="1">
            <a:spLocks noGrp="1"/>
          </p:cNvSpPr>
          <p:nvPr>
            <p:ph type="subTitle" idx="4294967295"/>
          </p:nvPr>
        </p:nvSpPr>
        <p:spPr>
          <a:xfrm>
            <a:off x="2760688"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For promised or actual compensation</a:t>
            </a:r>
            <a:endParaRPr sz="1400" dirty="0"/>
          </a:p>
        </p:txBody>
      </p:sp>
      <p:sp>
        <p:nvSpPr>
          <p:cNvPr id="359" name="Google Shape;359;p44"/>
          <p:cNvSpPr/>
          <p:nvPr/>
        </p:nvSpPr>
        <p:spPr>
          <a:xfrm>
            <a:off x="5088769" y="2695888"/>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3</a:t>
            </a:r>
            <a:endParaRPr dirty="0">
              <a:solidFill>
                <a:schemeClr val="bg1"/>
              </a:solidFill>
            </a:endParaRPr>
          </a:p>
        </p:txBody>
      </p:sp>
      <p:sp>
        <p:nvSpPr>
          <p:cNvPr id="361" name="Google Shape;361;p44"/>
          <p:cNvSpPr txBox="1">
            <a:spLocks noGrp="1"/>
          </p:cNvSpPr>
          <p:nvPr>
            <p:ph type="subTitle" idx="4294967295"/>
          </p:nvPr>
        </p:nvSpPr>
        <p:spPr>
          <a:xfrm>
            <a:off x="4595913"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Before their former governmental body</a:t>
            </a:r>
            <a:endParaRPr sz="1400" dirty="0"/>
          </a:p>
        </p:txBody>
      </p:sp>
      <p:sp>
        <p:nvSpPr>
          <p:cNvPr id="363" name="Google Shape;363;p44"/>
          <p:cNvSpPr txBox="1">
            <a:spLocks noGrp="1"/>
          </p:cNvSpPr>
          <p:nvPr>
            <p:ph type="title" idx="4294967295"/>
          </p:nvPr>
        </p:nvSpPr>
        <p:spPr>
          <a:xfrm>
            <a:off x="1213400" y="1791837"/>
            <a:ext cx="7229000" cy="48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No </a:t>
            </a:r>
            <a:r>
              <a:rPr lang="en-US" sz="1800" u="sng" dirty="0"/>
              <a:t>former</a:t>
            </a:r>
            <a:r>
              <a:rPr lang="en-US" sz="1800" dirty="0"/>
              <a:t> public official or public employee shall</a:t>
            </a:r>
            <a:endParaRPr sz="1800" u="sng" dirty="0"/>
          </a:p>
        </p:txBody>
      </p:sp>
      <p:sp>
        <p:nvSpPr>
          <p:cNvPr id="364" name="Google Shape;364;p44"/>
          <p:cNvSpPr txBox="1">
            <a:spLocks noGrp="1"/>
          </p:cNvSpPr>
          <p:nvPr>
            <p:ph type="subTitle" idx="4294967295"/>
          </p:nvPr>
        </p:nvSpPr>
        <p:spPr>
          <a:xfrm>
            <a:off x="6431138"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For one year after leaving. (Executive Level is two years).</a:t>
            </a:r>
            <a:endParaRPr sz="1400" dirty="0"/>
          </a:p>
        </p:txBody>
      </p:sp>
      <p:grpSp>
        <p:nvGrpSpPr>
          <p:cNvPr id="365" name="Google Shape;365;p44"/>
          <p:cNvGrpSpPr/>
          <p:nvPr/>
        </p:nvGrpSpPr>
        <p:grpSpPr>
          <a:xfrm>
            <a:off x="7119677" y="2869310"/>
            <a:ext cx="410346" cy="440749"/>
            <a:chOff x="6847768" y="2666978"/>
            <a:chExt cx="442804" cy="475611"/>
          </a:xfrm>
        </p:grpSpPr>
        <p:sp>
          <p:nvSpPr>
            <p:cNvPr id="366" name="Google Shape;366;p44"/>
            <p:cNvSpPr/>
            <p:nvPr/>
          </p:nvSpPr>
          <p:spPr>
            <a:xfrm>
              <a:off x="6847768" y="2666978"/>
              <a:ext cx="442804" cy="475611"/>
            </a:xfrm>
            <a:custGeom>
              <a:avLst/>
              <a:gdLst/>
              <a:ahLst/>
              <a:cxnLst/>
              <a:rect l="l" t="t" r="r" b="b"/>
              <a:pathLst>
                <a:path w="23404" h="25138" extrusionOk="0">
                  <a:moveTo>
                    <a:pt x="11706" y="816"/>
                  </a:moveTo>
                  <a:cubicBezTo>
                    <a:pt x="11819" y="816"/>
                    <a:pt x="11935" y="858"/>
                    <a:pt x="12029" y="952"/>
                  </a:cubicBezTo>
                  <a:cubicBezTo>
                    <a:pt x="12319" y="1243"/>
                    <a:pt x="12113" y="1739"/>
                    <a:pt x="11701" y="1739"/>
                  </a:cubicBezTo>
                  <a:cubicBezTo>
                    <a:pt x="11447" y="1739"/>
                    <a:pt x="11240" y="1533"/>
                    <a:pt x="11240" y="1278"/>
                  </a:cubicBezTo>
                  <a:cubicBezTo>
                    <a:pt x="11240" y="1000"/>
                    <a:pt x="11468" y="816"/>
                    <a:pt x="11706" y="816"/>
                  </a:cubicBezTo>
                  <a:close/>
                  <a:moveTo>
                    <a:pt x="16161" y="2554"/>
                  </a:moveTo>
                  <a:lnTo>
                    <a:pt x="17248" y="6123"/>
                  </a:lnTo>
                  <a:cubicBezTo>
                    <a:pt x="17249" y="6131"/>
                    <a:pt x="17248" y="6138"/>
                    <a:pt x="17243" y="6146"/>
                  </a:cubicBezTo>
                  <a:cubicBezTo>
                    <a:pt x="17240" y="6152"/>
                    <a:pt x="17232" y="6157"/>
                    <a:pt x="17225" y="6158"/>
                  </a:cubicBezTo>
                  <a:lnTo>
                    <a:pt x="11701" y="6947"/>
                  </a:lnTo>
                  <a:lnTo>
                    <a:pt x="6180" y="6157"/>
                  </a:lnTo>
                  <a:cubicBezTo>
                    <a:pt x="6171" y="6157"/>
                    <a:pt x="6164" y="6152"/>
                    <a:pt x="6160" y="6144"/>
                  </a:cubicBezTo>
                  <a:cubicBezTo>
                    <a:pt x="6155" y="6138"/>
                    <a:pt x="6154" y="6131"/>
                    <a:pt x="6157" y="6125"/>
                  </a:cubicBezTo>
                  <a:lnTo>
                    <a:pt x="7243" y="2554"/>
                  </a:lnTo>
                  <a:close/>
                  <a:moveTo>
                    <a:pt x="16941" y="7021"/>
                  </a:moveTo>
                  <a:lnTo>
                    <a:pt x="16941" y="8393"/>
                  </a:lnTo>
                  <a:cubicBezTo>
                    <a:pt x="16941" y="8408"/>
                    <a:pt x="16928" y="8420"/>
                    <a:pt x="16914" y="8420"/>
                  </a:cubicBezTo>
                  <a:cubicBezTo>
                    <a:pt x="16910" y="8420"/>
                    <a:pt x="16906" y="8419"/>
                    <a:pt x="16902" y="8417"/>
                  </a:cubicBezTo>
                  <a:lnTo>
                    <a:pt x="15890" y="7912"/>
                  </a:lnTo>
                  <a:lnTo>
                    <a:pt x="15439" y="7235"/>
                  </a:lnTo>
                  <a:lnTo>
                    <a:pt x="16941" y="7021"/>
                  </a:lnTo>
                  <a:close/>
                  <a:moveTo>
                    <a:pt x="6465" y="7021"/>
                  </a:moveTo>
                  <a:lnTo>
                    <a:pt x="7965" y="7237"/>
                  </a:lnTo>
                  <a:lnTo>
                    <a:pt x="7515" y="7912"/>
                  </a:lnTo>
                  <a:lnTo>
                    <a:pt x="6503" y="8418"/>
                  </a:lnTo>
                  <a:cubicBezTo>
                    <a:pt x="6499" y="8420"/>
                    <a:pt x="6495" y="8421"/>
                    <a:pt x="6491" y="8421"/>
                  </a:cubicBezTo>
                  <a:cubicBezTo>
                    <a:pt x="6488" y="8421"/>
                    <a:pt x="6486" y="8421"/>
                    <a:pt x="6483" y="8420"/>
                  </a:cubicBezTo>
                  <a:cubicBezTo>
                    <a:pt x="6477" y="8411"/>
                    <a:pt x="6471" y="8403"/>
                    <a:pt x="6465" y="8396"/>
                  </a:cubicBezTo>
                  <a:lnTo>
                    <a:pt x="6465" y="7021"/>
                  </a:lnTo>
                  <a:close/>
                  <a:moveTo>
                    <a:pt x="14544" y="7364"/>
                  </a:moveTo>
                  <a:lnTo>
                    <a:pt x="15271" y="8453"/>
                  </a:lnTo>
                  <a:cubicBezTo>
                    <a:pt x="15309" y="8512"/>
                    <a:pt x="15363" y="8559"/>
                    <a:pt x="15427" y="8591"/>
                  </a:cubicBezTo>
                  <a:lnTo>
                    <a:pt x="16536" y="9147"/>
                  </a:lnTo>
                  <a:cubicBezTo>
                    <a:pt x="16642" y="9200"/>
                    <a:pt x="16759" y="9228"/>
                    <a:pt x="16879" y="9233"/>
                  </a:cubicBezTo>
                  <a:cubicBezTo>
                    <a:pt x="16917" y="9476"/>
                    <a:pt x="16937" y="9720"/>
                    <a:pt x="16940" y="9964"/>
                  </a:cubicBezTo>
                  <a:lnTo>
                    <a:pt x="16940" y="9993"/>
                  </a:lnTo>
                  <a:cubicBezTo>
                    <a:pt x="16931" y="9993"/>
                    <a:pt x="16920" y="9992"/>
                    <a:pt x="16912" y="9992"/>
                  </a:cubicBezTo>
                  <a:lnTo>
                    <a:pt x="15583" y="9992"/>
                  </a:lnTo>
                  <a:lnTo>
                    <a:pt x="15583" y="9530"/>
                  </a:lnTo>
                  <a:cubicBezTo>
                    <a:pt x="15583" y="9307"/>
                    <a:pt x="15403" y="9124"/>
                    <a:pt x="15180" y="9124"/>
                  </a:cubicBezTo>
                  <a:cubicBezTo>
                    <a:pt x="15179" y="9124"/>
                    <a:pt x="15178" y="9124"/>
                    <a:pt x="15177" y="9124"/>
                  </a:cubicBezTo>
                  <a:lnTo>
                    <a:pt x="12571" y="9124"/>
                  </a:lnTo>
                  <a:cubicBezTo>
                    <a:pt x="12346" y="9124"/>
                    <a:pt x="12164" y="9306"/>
                    <a:pt x="12164" y="9530"/>
                  </a:cubicBezTo>
                  <a:lnTo>
                    <a:pt x="12164" y="9644"/>
                  </a:lnTo>
                  <a:cubicBezTo>
                    <a:pt x="12015" y="9586"/>
                    <a:pt x="11859" y="9558"/>
                    <a:pt x="11702" y="9558"/>
                  </a:cubicBezTo>
                  <a:cubicBezTo>
                    <a:pt x="11546" y="9558"/>
                    <a:pt x="11389" y="9586"/>
                    <a:pt x="11240" y="9644"/>
                  </a:cubicBezTo>
                  <a:lnTo>
                    <a:pt x="11240" y="9530"/>
                  </a:lnTo>
                  <a:cubicBezTo>
                    <a:pt x="11240" y="9307"/>
                    <a:pt x="11060" y="9124"/>
                    <a:pt x="10837" y="9124"/>
                  </a:cubicBezTo>
                  <a:cubicBezTo>
                    <a:pt x="10836" y="9124"/>
                    <a:pt x="10835" y="9124"/>
                    <a:pt x="10834" y="9124"/>
                  </a:cubicBezTo>
                  <a:lnTo>
                    <a:pt x="8228" y="9124"/>
                  </a:lnTo>
                  <a:cubicBezTo>
                    <a:pt x="8003" y="9124"/>
                    <a:pt x="7821" y="9306"/>
                    <a:pt x="7821" y="9530"/>
                  </a:cubicBezTo>
                  <a:lnTo>
                    <a:pt x="7821" y="9992"/>
                  </a:lnTo>
                  <a:lnTo>
                    <a:pt x="6491" y="9992"/>
                  </a:lnTo>
                  <a:cubicBezTo>
                    <a:pt x="6480" y="9992"/>
                    <a:pt x="6471" y="9992"/>
                    <a:pt x="6463" y="9993"/>
                  </a:cubicBezTo>
                  <a:lnTo>
                    <a:pt x="6463" y="9964"/>
                  </a:lnTo>
                  <a:cubicBezTo>
                    <a:pt x="6463" y="9721"/>
                    <a:pt x="6475" y="9477"/>
                    <a:pt x="6497" y="9235"/>
                  </a:cubicBezTo>
                  <a:cubicBezTo>
                    <a:pt x="6626" y="9235"/>
                    <a:pt x="6752" y="9204"/>
                    <a:pt x="6867" y="9147"/>
                  </a:cubicBezTo>
                  <a:lnTo>
                    <a:pt x="7976" y="8591"/>
                  </a:lnTo>
                  <a:cubicBezTo>
                    <a:pt x="8038" y="8559"/>
                    <a:pt x="8093" y="8512"/>
                    <a:pt x="8132" y="8453"/>
                  </a:cubicBezTo>
                  <a:lnTo>
                    <a:pt x="8859" y="7364"/>
                  </a:lnTo>
                  <a:lnTo>
                    <a:pt x="11644" y="7762"/>
                  </a:lnTo>
                  <a:cubicBezTo>
                    <a:pt x="11664" y="7765"/>
                    <a:pt x="11682" y="7766"/>
                    <a:pt x="11701" y="7766"/>
                  </a:cubicBezTo>
                  <a:cubicBezTo>
                    <a:pt x="11720" y="7766"/>
                    <a:pt x="11739" y="7765"/>
                    <a:pt x="11758" y="7762"/>
                  </a:cubicBezTo>
                  <a:lnTo>
                    <a:pt x="14544" y="7364"/>
                  </a:lnTo>
                  <a:close/>
                  <a:moveTo>
                    <a:pt x="19954" y="10372"/>
                  </a:moveTo>
                  <a:cubicBezTo>
                    <a:pt x="20209" y="10372"/>
                    <a:pt x="20415" y="10579"/>
                    <a:pt x="20415" y="10833"/>
                  </a:cubicBezTo>
                  <a:lnTo>
                    <a:pt x="20415" y="13032"/>
                  </a:lnTo>
                  <a:lnTo>
                    <a:pt x="19493" y="13032"/>
                  </a:lnTo>
                  <a:lnTo>
                    <a:pt x="19493" y="10833"/>
                  </a:lnTo>
                  <a:cubicBezTo>
                    <a:pt x="19493" y="10579"/>
                    <a:pt x="19699" y="10372"/>
                    <a:pt x="19954" y="10372"/>
                  </a:cubicBezTo>
                  <a:close/>
                  <a:moveTo>
                    <a:pt x="14772" y="9935"/>
                  </a:moveTo>
                  <a:lnTo>
                    <a:pt x="14772" y="10833"/>
                  </a:lnTo>
                  <a:cubicBezTo>
                    <a:pt x="14772" y="11058"/>
                    <a:pt x="14954" y="11242"/>
                    <a:pt x="15178" y="11242"/>
                  </a:cubicBezTo>
                  <a:cubicBezTo>
                    <a:pt x="15404" y="11242"/>
                    <a:pt x="15586" y="11058"/>
                    <a:pt x="15586" y="10833"/>
                  </a:cubicBezTo>
                  <a:lnTo>
                    <a:pt x="15586" y="10806"/>
                  </a:lnTo>
                  <a:lnTo>
                    <a:pt x="16900" y="10806"/>
                  </a:lnTo>
                  <a:cubicBezTo>
                    <a:pt x="16569" y="14018"/>
                    <a:pt x="14365" y="16507"/>
                    <a:pt x="11704" y="16507"/>
                  </a:cubicBezTo>
                  <a:cubicBezTo>
                    <a:pt x="9045" y="16507"/>
                    <a:pt x="6841" y="14018"/>
                    <a:pt x="6509" y="10806"/>
                  </a:cubicBezTo>
                  <a:lnTo>
                    <a:pt x="7819" y="10806"/>
                  </a:lnTo>
                  <a:lnTo>
                    <a:pt x="7819" y="10833"/>
                  </a:lnTo>
                  <a:cubicBezTo>
                    <a:pt x="7821" y="11058"/>
                    <a:pt x="8003" y="11240"/>
                    <a:pt x="8228" y="11240"/>
                  </a:cubicBezTo>
                  <a:cubicBezTo>
                    <a:pt x="8452" y="11240"/>
                    <a:pt x="8634" y="11058"/>
                    <a:pt x="8634" y="10833"/>
                  </a:cubicBezTo>
                  <a:lnTo>
                    <a:pt x="8634" y="9937"/>
                  </a:lnTo>
                  <a:lnTo>
                    <a:pt x="9123" y="9937"/>
                  </a:lnTo>
                  <a:lnTo>
                    <a:pt x="9123" y="10398"/>
                  </a:lnTo>
                  <a:cubicBezTo>
                    <a:pt x="9123" y="10623"/>
                    <a:pt x="9306" y="10805"/>
                    <a:pt x="9531" y="10805"/>
                  </a:cubicBezTo>
                  <a:cubicBezTo>
                    <a:pt x="9755" y="10805"/>
                    <a:pt x="9937" y="10623"/>
                    <a:pt x="9937" y="10398"/>
                  </a:cubicBezTo>
                  <a:lnTo>
                    <a:pt x="9937" y="9935"/>
                  </a:lnTo>
                  <a:lnTo>
                    <a:pt x="10426" y="9935"/>
                  </a:lnTo>
                  <a:lnTo>
                    <a:pt x="10426" y="10833"/>
                  </a:lnTo>
                  <a:cubicBezTo>
                    <a:pt x="10426" y="11058"/>
                    <a:pt x="10609" y="11242"/>
                    <a:pt x="10834" y="11242"/>
                  </a:cubicBezTo>
                  <a:cubicBezTo>
                    <a:pt x="11060" y="11242"/>
                    <a:pt x="11242" y="11058"/>
                    <a:pt x="11242" y="10833"/>
                  </a:cubicBezTo>
                  <a:cubicBezTo>
                    <a:pt x="11242" y="10579"/>
                    <a:pt x="11448" y="10372"/>
                    <a:pt x="11703" y="10372"/>
                  </a:cubicBezTo>
                  <a:cubicBezTo>
                    <a:pt x="11958" y="10372"/>
                    <a:pt x="12164" y="10579"/>
                    <a:pt x="12164" y="10833"/>
                  </a:cubicBezTo>
                  <a:cubicBezTo>
                    <a:pt x="12164" y="11058"/>
                    <a:pt x="12346" y="11240"/>
                    <a:pt x="12572" y="11240"/>
                  </a:cubicBezTo>
                  <a:cubicBezTo>
                    <a:pt x="12797" y="11240"/>
                    <a:pt x="12979" y="11058"/>
                    <a:pt x="12979" y="10833"/>
                  </a:cubicBezTo>
                  <a:lnTo>
                    <a:pt x="12979" y="9937"/>
                  </a:lnTo>
                  <a:lnTo>
                    <a:pt x="13467" y="9937"/>
                  </a:lnTo>
                  <a:lnTo>
                    <a:pt x="13467" y="10398"/>
                  </a:lnTo>
                  <a:cubicBezTo>
                    <a:pt x="13467" y="10623"/>
                    <a:pt x="13649" y="10805"/>
                    <a:pt x="13875" y="10805"/>
                  </a:cubicBezTo>
                  <a:cubicBezTo>
                    <a:pt x="14100" y="10805"/>
                    <a:pt x="14282" y="10623"/>
                    <a:pt x="14282" y="10398"/>
                  </a:cubicBezTo>
                  <a:lnTo>
                    <a:pt x="14282" y="9935"/>
                  </a:lnTo>
                  <a:close/>
                  <a:moveTo>
                    <a:pt x="9638" y="16880"/>
                  </a:moveTo>
                  <a:lnTo>
                    <a:pt x="9638" y="16880"/>
                  </a:lnTo>
                  <a:cubicBezTo>
                    <a:pt x="10288" y="17170"/>
                    <a:pt x="10992" y="17319"/>
                    <a:pt x="11701" y="17320"/>
                  </a:cubicBezTo>
                  <a:cubicBezTo>
                    <a:pt x="12413" y="17319"/>
                    <a:pt x="13115" y="17170"/>
                    <a:pt x="13765" y="16880"/>
                  </a:cubicBezTo>
                  <a:lnTo>
                    <a:pt x="13765" y="16880"/>
                  </a:lnTo>
                  <a:lnTo>
                    <a:pt x="11701" y="18943"/>
                  </a:lnTo>
                  <a:lnTo>
                    <a:pt x="9638" y="16880"/>
                  </a:lnTo>
                  <a:close/>
                  <a:moveTo>
                    <a:pt x="8176" y="16569"/>
                  </a:moveTo>
                  <a:lnTo>
                    <a:pt x="10988" y="19382"/>
                  </a:lnTo>
                  <a:cubicBezTo>
                    <a:pt x="10552" y="19597"/>
                    <a:pt x="9914" y="19975"/>
                    <a:pt x="9217" y="20588"/>
                  </a:cubicBezTo>
                  <a:cubicBezTo>
                    <a:pt x="8928" y="20013"/>
                    <a:pt x="8388" y="18933"/>
                    <a:pt x="7631" y="17417"/>
                  </a:cubicBezTo>
                  <a:cubicBezTo>
                    <a:pt x="7528" y="17209"/>
                    <a:pt x="7595" y="16956"/>
                    <a:pt x="7788" y="16827"/>
                  </a:cubicBezTo>
                  <a:lnTo>
                    <a:pt x="8176" y="16569"/>
                  </a:lnTo>
                  <a:close/>
                  <a:moveTo>
                    <a:pt x="15228" y="16569"/>
                  </a:moveTo>
                  <a:lnTo>
                    <a:pt x="15615" y="16827"/>
                  </a:lnTo>
                  <a:cubicBezTo>
                    <a:pt x="15809" y="16956"/>
                    <a:pt x="15876" y="17209"/>
                    <a:pt x="15773" y="17417"/>
                  </a:cubicBezTo>
                  <a:cubicBezTo>
                    <a:pt x="15016" y="18933"/>
                    <a:pt x="14476" y="20013"/>
                    <a:pt x="14188" y="20588"/>
                  </a:cubicBezTo>
                  <a:cubicBezTo>
                    <a:pt x="13488" y="19975"/>
                    <a:pt x="12853" y="19597"/>
                    <a:pt x="12416" y="19382"/>
                  </a:cubicBezTo>
                  <a:lnTo>
                    <a:pt x="15228" y="16569"/>
                  </a:lnTo>
                  <a:close/>
                  <a:moveTo>
                    <a:pt x="11703" y="19952"/>
                  </a:moveTo>
                  <a:lnTo>
                    <a:pt x="11701" y="19954"/>
                  </a:lnTo>
                  <a:cubicBezTo>
                    <a:pt x="11859" y="20016"/>
                    <a:pt x="12014" y="20089"/>
                    <a:pt x="12164" y="20167"/>
                  </a:cubicBezTo>
                  <a:lnTo>
                    <a:pt x="12164" y="20823"/>
                  </a:lnTo>
                  <a:cubicBezTo>
                    <a:pt x="12163" y="20836"/>
                    <a:pt x="12150" y="20849"/>
                    <a:pt x="12137" y="20849"/>
                  </a:cubicBezTo>
                  <a:lnTo>
                    <a:pt x="11269" y="20849"/>
                  </a:lnTo>
                  <a:cubicBezTo>
                    <a:pt x="11254" y="20849"/>
                    <a:pt x="11242" y="20836"/>
                    <a:pt x="11242" y="20823"/>
                  </a:cubicBezTo>
                  <a:lnTo>
                    <a:pt x="11242" y="20167"/>
                  </a:lnTo>
                  <a:cubicBezTo>
                    <a:pt x="11392" y="20087"/>
                    <a:pt x="11545" y="20016"/>
                    <a:pt x="11703" y="19952"/>
                  </a:cubicBezTo>
                  <a:close/>
                  <a:moveTo>
                    <a:pt x="6947" y="17871"/>
                  </a:moveTo>
                  <a:cubicBezTo>
                    <a:pt x="7252" y="18479"/>
                    <a:pt x="7683" y="19342"/>
                    <a:pt x="8046" y="20069"/>
                  </a:cubicBezTo>
                  <a:lnTo>
                    <a:pt x="8678" y="21333"/>
                  </a:lnTo>
                  <a:cubicBezTo>
                    <a:pt x="8760" y="21495"/>
                    <a:pt x="8824" y="21624"/>
                    <a:pt x="9027" y="21657"/>
                  </a:cubicBezTo>
                  <a:cubicBezTo>
                    <a:pt x="9050" y="21662"/>
                    <a:pt x="9073" y="21663"/>
                    <a:pt x="9097" y="21663"/>
                  </a:cubicBezTo>
                  <a:cubicBezTo>
                    <a:pt x="9203" y="21663"/>
                    <a:pt x="9306" y="21621"/>
                    <a:pt x="9382" y="21546"/>
                  </a:cubicBezTo>
                  <a:cubicBezTo>
                    <a:pt x="9705" y="21226"/>
                    <a:pt x="10056" y="20932"/>
                    <a:pt x="10426" y="20668"/>
                  </a:cubicBezTo>
                  <a:lnTo>
                    <a:pt x="10426" y="20823"/>
                  </a:lnTo>
                  <a:cubicBezTo>
                    <a:pt x="10427" y="21113"/>
                    <a:pt x="10576" y="21381"/>
                    <a:pt x="10823" y="21534"/>
                  </a:cubicBezTo>
                  <a:lnTo>
                    <a:pt x="10650" y="22915"/>
                  </a:lnTo>
                  <a:cubicBezTo>
                    <a:pt x="8329" y="22440"/>
                    <a:pt x="6563" y="20425"/>
                    <a:pt x="6468" y="17991"/>
                  </a:cubicBezTo>
                  <a:lnTo>
                    <a:pt x="6947" y="17871"/>
                  </a:lnTo>
                  <a:close/>
                  <a:moveTo>
                    <a:pt x="16456" y="17871"/>
                  </a:moveTo>
                  <a:lnTo>
                    <a:pt x="16937" y="17991"/>
                  </a:lnTo>
                  <a:cubicBezTo>
                    <a:pt x="16841" y="20427"/>
                    <a:pt x="15074" y="22440"/>
                    <a:pt x="12754" y="22915"/>
                  </a:cubicBezTo>
                  <a:lnTo>
                    <a:pt x="12581" y="21536"/>
                  </a:lnTo>
                  <a:cubicBezTo>
                    <a:pt x="12827" y="21383"/>
                    <a:pt x="12977" y="21113"/>
                    <a:pt x="12977" y="20823"/>
                  </a:cubicBezTo>
                  <a:lnTo>
                    <a:pt x="12977" y="20668"/>
                  </a:lnTo>
                  <a:cubicBezTo>
                    <a:pt x="13349" y="20932"/>
                    <a:pt x="13698" y="21226"/>
                    <a:pt x="14022" y="21546"/>
                  </a:cubicBezTo>
                  <a:cubicBezTo>
                    <a:pt x="14098" y="21622"/>
                    <a:pt x="14201" y="21663"/>
                    <a:pt x="14308" y="21663"/>
                  </a:cubicBezTo>
                  <a:cubicBezTo>
                    <a:pt x="14330" y="21663"/>
                    <a:pt x="14353" y="21662"/>
                    <a:pt x="14376" y="21659"/>
                  </a:cubicBezTo>
                  <a:cubicBezTo>
                    <a:pt x="14579" y="21624"/>
                    <a:pt x="14644" y="21495"/>
                    <a:pt x="14725" y="21333"/>
                  </a:cubicBezTo>
                  <a:lnTo>
                    <a:pt x="15357" y="20069"/>
                  </a:lnTo>
                  <a:cubicBezTo>
                    <a:pt x="15720" y="19344"/>
                    <a:pt x="16152" y="18479"/>
                    <a:pt x="16456" y="17871"/>
                  </a:cubicBezTo>
                  <a:close/>
                  <a:moveTo>
                    <a:pt x="11777" y="21663"/>
                  </a:moveTo>
                  <a:lnTo>
                    <a:pt x="11946" y="23015"/>
                  </a:lnTo>
                  <a:cubicBezTo>
                    <a:pt x="11865" y="23018"/>
                    <a:pt x="11783" y="23021"/>
                    <a:pt x="11701" y="23021"/>
                  </a:cubicBezTo>
                  <a:cubicBezTo>
                    <a:pt x="11620" y="23021"/>
                    <a:pt x="11539" y="23018"/>
                    <a:pt x="11459" y="23015"/>
                  </a:cubicBezTo>
                  <a:lnTo>
                    <a:pt x="11627" y="21663"/>
                  </a:lnTo>
                  <a:close/>
                  <a:moveTo>
                    <a:pt x="17741" y="18191"/>
                  </a:moveTo>
                  <a:lnTo>
                    <a:pt x="20593" y="18904"/>
                  </a:lnTo>
                  <a:cubicBezTo>
                    <a:pt x="21765" y="19195"/>
                    <a:pt x="22589" y="20249"/>
                    <a:pt x="22587" y="21458"/>
                  </a:cubicBezTo>
                  <a:lnTo>
                    <a:pt x="22587" y="23863"/>
                  </a:lnTo>
                  <a:cubicBezTo>
                    <a:pt x="22586" y="24116"/>
                    <a:pt x="22380" y="24322"/>
                    <a:pt x="22126" y="24324"/>
                  </a:cubicBezTo>
                  <a:lnTo>
                    <a:pt x="19493" y="24324"/>
                  </a:lnTo>
                  <a:lnTo>
                    <a:pt x="19493" y="22994"/>
                  </a:lnTo>
                  <a:cubicBezTo>
                    <a:pt x="19493" y="22768"/>
                    <a:pt x="19309" y="22586"/>
                    <a:pt x="19085" y="22586"/>
                  </a:cubicBezTo>
                  <a:cubicBezTo>
                    <a:pt x="18860" y="22586"/>
                    <a:pt x="18677" y="22768"/>
                    <a:pt x="18677" y="22994"/>
                  </a:cubicBezTo>
                  <a:lnTo>
                    <a:pt x="18677" y="24324"/>
                  </a:lnTo>
                  <a:lnTo>
                    <a:pt x="4726" y="24324"/>
                  </a:lnTo>
                  <a:lnTo>
                    <a:pt x="4726" y="22994"/>
                  </a:lnTo>
                  <a:cubicBezTo>
                    <a:pt x="4722" y="22772"/>
                    <a:pt x="4541" y="22595"/>
                    <a:pt x="4320" y="22595"/>
                  </a:cubicBezTo>
                  <a:cubicBezTo>
                    <a:pt x="4098" y="22595"/>
                    <a:pt x="3916" y="22772"/>
                    <a:pt x="3912" y="22994"/>
                  </a:cubicBezTo>
                  <a:lnTo>
                    <a:pt x="3912" y="24324"/>
                  </a:lnTo>
                  <a:lnTo>
                    <a:pt x="1280" y="24324"/>
                  </a:lnTo>
                  <a:cubicBezTo>
                    <a:pt x="1025" y="24322"/>
                    <a:pt x="819" y="24116"/>
                    <a:pt x="817" y="23863"/>
                  </a:cubicBezTo>
                  <a:lnTo>
                    <a:pt x="817" y="21458"/>
                  </a:lnTo>
                  <a:cubicBezTo>
                    <a:pt x="816" y="20249"/>
                    <a:pt x="1638" y="19195"/>
                    <a:pt x="2812" y="18904"/>
                  </a:cubicBezTo>
                  <a:lnTo>
                    <a:pt x="5662" y="18191"/>
                  </a:lnTo>
                  <a:cubicBezTo>
                    <a:pt x="5875" y="21339"/>
                    <a:pt x="8502" y="23834"/>
                    <a:pt x="11701" y="23834"/>
                  </a:cubicBezTo>
                  <a:cubicBezTo>
                    <a:pt x="14902" y="23834"/>
                    <a:pt x="17530" y="21339"/>
                    <a:pt x="17741" y="18191"/>
                  </a:cubicBezTo>
                  <a:close/>
                  <a:moveTo>
                    <a:pt x="11701" y="1"/>
                  </a:moveTo>
                  <a:cubicBezTo>
                    <a:pt x="10805" y="1"/>
                    <a:pt x="10188" y="903"/>
                    <a:pt x="10514" y="1739"/>
                  </a:cubicBezTo>
                  <a:lnTo>
                    <a:pt x="2147" y="1739"/>
                  </a:lnTo>
                  <a:cubicBezTo>
                    <a:pt x="1923" y="1739"/>
                    <a:pt x="1741" y="1921"/>
                    <a:pt x="1741" y="2146"/>
                  </a:cubicBezTo>
                  <a:cubicBezTo>
                    <a:pt x="1741" y="2372"/>
                    <a:pt x="1923" y="2554"/>
                    <a:pt x="2147" y="2554"/>
                  </a:cubicBezTo>
                  <a:lnTo>
                    <a:pt x="6392" y="2554"/>
                  </a:lnTo>
                  <a:lnTo>
                    <a:pt x="5377" y="5890"/>
                  </a:lnTo>
                  <a:cubicBezTo>
                    <a:pt x="5277" y="6223"/>
                    <a:pt x="5392" y="6584"/>
                    <a:pt x="5670" y="6797"/>
                  </a:cubicBezTo>
                  <a:cubicBezTo>
                    <a:pt x="5656" y="6838"/>
                    <a:pt x="5649" y="6880"/>
                    <a:pt x="5649" y="6923"/>
                  </a:cubicBezTo>
                  <a:lnTo>
                    <a:pt x="5649" y="8393"/>
                  </a:lnTo>
                  <a:cubicBezTo>
                    <a:pt x="5649" y="8519"/>
                    <a:pt x="5676" y="8641"/>
                    <a:pt x="5731" y="8755"/>
                  </a:cubicBezTo>
                  <a:cubicBezTo>
                    <a:pt x="5676" y="9156"/>
                    <a:pt x="5649" y="9559"/>
                    <a:pt x="5649" y="9964"/>
                  </a:cubicBezTo>
                  <a:cubicBezTo>
                    <a:pt x="5649" y="12302"/>
                    <a:pt x="6551" y="14388"/>
                    <a:pt x="7954" y="15736"/>
                  </a:cubicBezTo>
                  <a:lnTo>
                    <a:pt x="7337" y="16149"/>
                  </a:lnTo>
                  <a:cubicBezTo>
                    <a:pt x="7023" y="16358"/>
                    <a:pt x="6818" y="16697"/>
                    <a:pt x="6777" y="17073"/>
                  </a:cubicBezTo>
                  <a:lnTo>
                    <a:pt x="2615" y="18113"/>
                  </a:lnTo>
                  <a:cubicBezTo>
                    <a:pt x="1078" y="18496"/>
                    <a:pt x="1" y="19876"/>
                    <a:pt x="2" y="21458"/>
                  </a:cubicBezTo>
                  <a:lnTo>
                    <a:pt x="2" y="23861"/>
                  </a:lnTo>
                  <a:cubicBezTo>
                    <a:pt x="4" y="24565"/>
                    <a:pt x="574" y="25137"/>
                    <a:pt x="1278" y="25137"/>
                  </a:cubicBezTo>
                  <a:lnTo>
                    <a:pt x="22126" y="25137"/>
                  </a:lnTo>
                  <a:cubicBezTo>
                    <a:pt x="22830" y="25137"/>
                    <a:pt x="23401" y="24565"/>
                    <a:pt x="23402" y="23861"/>
                  </a:cubicBezTo>
                  <a:lnTo>
                    <a:pt x="23402" y="21458"/>
                  </a:lnTo>
                  <a:cubicBezTo>
                    <a:pt x="23404" y="19876"/>
                    <a:pt x="22326" y="18496"/>
                    <a:pt x="20790" y="18113"/>
                  </a:cubicBezTo>
                  <a:lnTo>
                    <a:pt x="16627" y="17073"/>
                  </a:lnTo>
                  <a:cubicBezTo>
                    <a:pt x="16586" y="16697"/>
                    <a:pt x="16381" y="16358"/>
                    <a:pt x="16067" y="16147"/>
                  </a:cubicBezTo>
                  <a:lnTo>
                    <a:pt x="15450" y="15736"/>
                  </a:lnTo>
                  <a:cubicBezTo>
                    <a:pt x="16853" y="14388"/>
                    <a:pt x="17756" y="12302"/>
                    <a:pt x="17756" y="9963"/>
                  </a:cubicBezTo>
                  <a:cubicBezTo>
                    <a:pt x="17756" y="9620"/>
                    <a:pt x="17715" y="9238"/>
                    <a:pt x="17636" y="8823"/>
                  </a:cubicBezTo>
                  <a:cubicBezTo>
                    <a:pt x="17715" y="8693"/>
                    <a:pt x="17756" y="8544"/>
                    <a:pt x="17756" y="8393"/>
                  </a:cubicBezTo>
                  <a:lnTo>
                    <a:pt x="17756" y="6924"/>
                  </a:lnTo>
                  <a:cubicBezTo>
                    <a:pt x="17756" y="6880"/>
                    <a:pt x="17748" y="6838"/>
                    <a:pt x="17735" y="6797"/>
                  </a:cubicBezTo>
                  <a:cubicBezTo>
                    <a:pt x="18012" y="6584"/>
                    <a:pt x="18129" y="6222"/>
                    <a:pt x="18027" y="5888"/>
                  </a:cubicBezTo>
                  <a:lnTo>
                    <a:pt x="17012" y="2554"/>
                  </a:lnTo>
                  <a:lnTo>
                    <a:pt x="19547" y="2554"/>
                  </a:lnTo>
                  <a:lnTo>
                    <a:pt x="19547" y="9624"/>
                  </a:lnTo>
                  <a:cubicBezTo>
                    <a:pt x="19029" y="9799"/>
                    <a:pt x="18678" y="10284"/>
                    <a:pt x="18678" y="10832"/>
                  </a:cubicBezTo>
                  <a:lnTo>
                    <a:pt x="18678" y="13438"/>
                  </a:lnTo>
                  <a:cubicBezTo>
                    <a:pt x="18678" y="13663"/>
                    <a:pt x="18860" y="13845"/>
                    <a:pt x="19085" y="13845"/>
                  </a:cubicBezTo>
                  <a:lnTo>
                    <a:pt x="20823" y="13845"/>
                  </a:lnTo>
                  <a:cubicBezTo>
                    <a:pt x="21048" y="13845"/>
                    <a:pt x="21230" y="13663"/>
                    <a:pt x="21230" y="13438"/>
                  </a:cubicBezTo>
                  <a:lnTo>
                    <a:pt x="21230" y="10833"/>
                  </a:lnTo>
                  <a:cubicBezTo>
                    <a:pt x="21230" y="10286"/>
                    <a:pt x="20879" y="9800"/>
                    <a:pt x="20360" y="9624"/>
                  </a:cubicBezTo>
                  <a:lnTo>
                    <a:pt x="20360" y="2554"/>
                  </a:lnTo>
                  <a:lnTo>
                    <a:pt x="21257" y="2554"/>
                  </a:lnTo>
                  <a:cubicBezTo>
                    <a:pt x="21482" y="2554"/>
                    <a:pt x="21664" y="2372"/>
                    <a:pt x="21664" y="2146"/>
                  </a:cubicBezTo>
                  <a:cubicBezTo>
                    <a:pt x="21664" y="1921"/>
                    <a:pt x="21482" y="1739"/>
                    <a:pt x="21257" y="1739"/>
                  </a:cubicBezTo>
                  <a:lnTo>
                    <a:pt x="12891" y="1739"/>
                  </a:lnTo>
                  <a:cubicBezTo>
                    <a:pt x="13217" y="903"/>
                    <a:pt x="12600" y="1"/>
                    <a:pt x="1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7" name="Google Shape;367;p44"/>
            <p:cNvSpPr/>
            <p:nvPr/>
          </p:nvSpPr>
          <p:spPr>
            <a:xfrm>
              <a:off x="7045009" y="2921736"/>
              <a:ext cx="48303" cy="15439"/>
            </a:xfrm>
            <a:custGeom>
              <a:avLst/>
              <a:gdLst/>
              <a:ahLst/>
              <a:cxnLst/>
              <a:rect l="l" t="t" r="r" b="b"/>
              <a:pathLst>
                <a:path w="2553" h="816" extrusionOk="0">
                  <a:moveTo>
                    <a:pt x="409" y="0"/>
                  </a:moveTo>
                  <a:cubicBezTo>
                    <a:pt x="184" y="0"/>
                    <a:pt x="1" y="182"/>
                    <a:pt x="1" y="407"/>
                  </a:cubicBezTo>
                  <a:cubicBezTo>
                    <a:pt x="1" y="631"/>
                    <a:pt x="184" y="815"/>
                    <a:pt x="409" y="815"/>
                  </a:cubicBezTo>
                  <a:lnTo>
                    <a:pt x="2146" y="815"/>
                  </a:lnTo>
                  <a:cubicBezTo>
                    <a:pt x="2370" y="815"/>
                    <a:pt x="2552" y="631"/>
                    <a:pt x="2552" y="407"/>
                  </a:cubicBezTo>
                  <a:cubicBezTo>
                    <a:pt x="2552" y="182"/>
                    <a:pt x="2370" y="0"/>
                    <a:pt x="2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368" name="Google Shape;368;p44"/>
          <p:cNvGrpSpPr/>
          <p:nvPr/>
        </p:nvGrpSpPr>
        <p:grpSpPr>
          <a:xfrm>
            <a:off x="3434046" y="2869324"/>
            <a:ext cx="440714" cy="440749"/>
            <a:chOff x="5538522" y="1424805"/>
            <a:chExt cx="475573" cy="475611"/>
          </a:xfrm>
        </p:grpSpPr>
        <p:sp>
          <p:nvSpPr>
            <p:cNvPr id="369" name="Google Shape;369;p44"/>
            <p:cNvSpPr/>
            <p:nvPr/>
          </p:nvSpPr>
          <p:spPr>
            <a:xfrm>
              <a:off x="5686590" y="1843883"/>
              <a:ext cx="179778" cy="15439"/>
            </a:xfrm>
            <a:custGeom>
              <a:avLst/>
              <a:gdLst/>
              <a:ahLst/>
              <a:cxnLst/>
              <a:rect l="l" t="t" r="r" b="b"/>
              <a:pathLst>
                <a:path w="9502" h="816" extrusionOk="0">
                  <a:moveTo>
                    <a:pt x="9094" y="0"/>
                  </a:moveTo>
                  <a:cubicBezTo>
                    <a:pt x="9092" y="0"/>
                    <a:pt x="9089" y="0"/>
                    <a:pt x="9086" y="0"/>
                  </a:cubicBezTo>
                  <a:lnTo>
                    <a:pt x="400" y="0"/>
                  </a:lnTo>
                  <a:cubicBezTo>
                    <a:pt x="178" y="6"/>
                    <a:pt x="1" y="187"/>
                    <a:pt x="1" y="408"/>
                  </a:cubicBezTo>
                  <a:cubicBezTo>
                    <a:pt x="1" y="630"/>
                    <a:pt x="178" y="810"/>
                    <a:pt x="400" y="815"/>
                  </a:cubicBezTo>
                  <a:lnTo>
                    <a:pt x="9086" y="815"/>
                  </a:lnTo>
                  <a:cubicBezTo>
                    <a:pt x="9089" y="815"/>
                    <a:pt x="9092" y="815"/>
                    <a:pt x="9094" y="815"/>
                  </a:cubicBezTo>
                  <a:cubicBezTo>
                    <a:pt x="9318" y="815"/>
                    <a:pt x="9502" y="633"/>
                    <a:pt x="9502" y="408"/>
                  </a:cubicBezTo>
                  <a:cubicBezTo>
                    <a:pt x="9502" y="182"/>
                    <a:pt x="9318" y="0"/>
                    <a:pt x="9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0" name="Google Shape;370;p44"/>
            <p:cNvSpPr/>
            <p:nvPr/>
          </p:nvSpPr>
          <p:spPr>
            <a:xfrm>
              <a:off x="5760397"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0" y="815"/>
                    <a:pt x="1682" y="633"/>
                    <a:pt x="1682" y="409"/>
                  </a:cubicBezTo>
                  <a:cubicBezTo>
                    <a:pt x="1682"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1" name="Google Shape;371;p44"/>
            <p:cNvSpPr/>
            <p:nvPr/>
          </p:nvSpPr>
          <p:spPr>
            <a:xfrm>
              <a:off x="5809703"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1" y="815"/>
                    <a:pt x="1683" y="633"/>
                    <a:pt x="1683" y="409"/>
                  </a:cubicBezTo>
                  <a:cubicBezTo>
                    <a:pt x="1683" y="184"/>
                    <a:pt x="1501"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2" name="Google Shape;372;p44"/>
            <p:cNvSpPr/>
            <p:nvPr/>
          </p:nvSpPr>
          <p:spPr>
            <a:xfrm>
              <a:off x="5859008" y="1811019"/>
              <a:ext cx="31842" cy="15439"/>
            </a:xfrm>
            <a:custGeom>
              <a:avLst/>
              <a:gdLst/>
              <a:ahLst/>
              <a:cxnLst/>
              <a:rect l="l" t="t" r="r" b="b"/>
              <a:pathLst>
                <a:path w="1683" h="816" extrusionOk="0">
                  <a:moveTo>
                    <a:pt x="407" y="0"/>
                  </a:moveTo>
                  <a:cubicBezTo>
                    <a:pt x="183" y="0"/>
                    <a:pt x="0" y="184"/>
                    <a:pt x="0" y="409"/>
                  </a:cubicBezTo>
                  <a:cubicBezTo>
                    <a:pt x="0" y="633"/>
                    <a:pt x="183" y="815"/>
                    <a:pt x="407" y="815"/>
                  </a:cubicBezTo>
                  <a:lnTo>
                    <a:pt x="1275" y="815"/>
                  </a:lnTo>
                  <a:cubicBezTo>
                    <a:pt x="1499" y="815"/>
                    <a:pt x="1681" y="633"/>
                    <a:pt x="1681" y="409"/>
                  </a:cubicBezTo>
                  <a:lnTo>
                    <a:pt x="1683" y="409"/>
                  </a:lnTo>
                  <a:cubicBezTo>
                    <a:pt x="1683" y="184"/>
                    <a:pt x="1501" y="0"/>
                    <a:pt x="1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3" name="Google Shape;373;p44"/>
            <p:cNvSpPr/>
            <p:nvPr/>
          </p:nvSpPr>
          <p:spPr>
            <a:xfrm>
              <a:off x="5908295" y="1811019"/>
              <a:ext cx="31861" cy="15439"/>
            </a:xfrm>
            <a:custGeom>
              <a:avLst/>
              <a:gdLst/>
              <a:ahLst/>
              <a:cxnLst/>
              <a:rect l="l" t="t" r="r" b="b"/>
              <a:pathLst>
                <a:path w="1684" h="816" extrusionOk="0">
                  <a:moveTo>
                    <a:pt x="408" y="0"/>
                  </a:moveTo>
                  <a:cubicBezTo>
                    <a:pt x="184" y="0"/>
                    <a:pt x="0" y="184"/>
                    <a:pt x="0" y="409"/>
                  </a:cubicBezTo>
                  <a:cubicBezTo>
                    <a:pt x="0" y="633"/>
                    <a:pt x="184" y="815"/>
                    <a:pt x="408" y="815"/>
                  </a:cubicBezTo>
                  <a:lnTo>
                    <a:pt x="1276" y="815"/>
                  </a:lnTo>
                  <a:cubicBezTo>
                    <a:pt x="1502" y="815"/>
                    <a:pt x="1684" y="633"/>
                    <a:pt x="1684" y="409"/>
                  </a:cubicBezTo>
                  <a:cubicBezTo>
                    <a:pt x="1684" y="184"/>
                    <a:pt x="1502"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4" name="Google Shape;374;p44"/>
            <p:cNvSpPr/>
            <p:nvPr/>
          </p:nvSpPr>
          <p:spPr>
            <a:xfrm>
              <a:off x="5612500"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0" y="815"/>
                    <a:pt x="1682" y="633"/>
                    <a:pt x="1682" y="409"/>
                  </a:cubicBezTo>
                  <a:cubicBezTo>
                    <a:pt x="1682"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5" name="Google Shape;375;p44"/>
            <p:cNvSpPr/>
            <p:nvPr/>
          </p:nvSpPr>
          <p:spPr>
            <a:xfrm>
              <a:off x="5661767" y="1811019"/>
              <a:ext cx="31880" cy="15439"/>
            </a:xfrm>
            <a:custGeom>
              <a:avLst/>
              <a:gdLst/>
              <a:ahLst/>
              <a:cxnLst/>
              <a:rect l="l" t="t" r="r" b="b"/>
              <a:pathLst>
                <a:path w="1685" h="816" extrusionOk="0">
                  <a:moveTo>
                    <a:pt x="409" y="0"/>
                  </a:moveTo>
                  <a:cubicBezTo>
                    <a:pt x="184" y="0"/>
                    <a:pt x="1" y="184"/>
                    <a:pt x="1" y="409"/>
                  </a:cubicBezTo>
                  <a:cubicBezTo>
                    <a:pt x="1" y="633"/>
                    <a:pt x="184" y="815"/>
                    <a:pt x="409" y="815"/>
                  </a:cubicBezTo>
                  <a:lnTo>
                    <a:pt x="1276" y="815"/>
                  </a:lnTo>
                  <a:cubicBezTo>
                    <a:pt x="1503" y="815"/>
                    <a:pt x="1685" y="633"/>
                    <a:pt x="1685" y="409"/>
                  </a:cubicBezTo>
                  <a:cubicBezTo>
                    <a:pt x="1685" y="184"/>
                    <a:pt x="1503"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6" name="Google Shape;376;p44"/>
            <p:cNvSpPr/>
            <p:nvPr/>
          </p:nvSpPr>
          <p:spPr>
            <a:xfrm>
              <a:off x="5711111"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1" y="815"/>
                    <a:pt x="1683" y="633"/>
                    <a:pt x="1683" y="409"/>
                  </a:cubicBezTo>
                  <a:cubicBezTo>
                    <a:pt x="1683" y="184"/>
                    <a:pt x="1501"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7" name="Google Shape;377;p44"/>
            <p:cNvSpPr/>
            <p:nvPr/>
          </p:nvSpPr>
          <p:spPr>
            <a:xfrm>
              <a:off x="5760397" y="1745272"/>
              <a:ext cx="31861" cy="15458"/>
            </a:xfrm>
            <a:custGeom>
              <a:avLst/>
              <a:gdLst/>
              <a:ahLst/>
              <a:cxnLst/>
              <a:rect l="l" t="t" r="r" b="b"/>
              <a:pathLst>
                <a:path w="1684" h="817" extrusionOk="0">
                  <a:moveTo>
                    <a:pt x="407" y="0"/>
                  </a:moveTo>
                  <a:cubicBezTo>
                    <a:pt x="182" y="0"/>
                    <a:pt x="0" y="184"/>
                    <a:pt x="0" y="408"/>
                  </a:cubicBezTo>
                  <a:cubicBezTo>
                    <a:pt x="0" y="634"/>
                    <a:pt x="182" y="816"/>
                    <a:pt x="407" y="816"/>
                  </a:cubicBezTo>
                  <a:lnTo>
                    <a:pt x="1276" y="816"/>
                  </a:lnTo>
                  <a:cubicBezTo>
                    <a:pt x="1500" y="816"/>
                    <a:pt x="1684" y="634"/>
                    <a:pt x="1684" y="408"/>
                  </a:cubicBezTo>
                  <a:cubicBezTo>
                    <a:pt x="1684"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8" name="Google Shape;378;p44"/>
            <p:cNvSpPr/>
            <p:nvPr/>
          </p:nvSpPr>
          <p:spPr>
            <a:xfrm>
              <a:off x="5809665" y="1745272"/>
              <a:ext cx="31880" cy="15458"/>
            </a:xfrm>
            <a:custGeom>
              <a:avLst/>
              <a:gdLst/>
              <a:ahLst/>
              <a:cxnLst/>
              <a:rect l="l" t="t" r="r" b="b"/>
              <a:pathLst>
                <a:path w="1685" h="817" extrusionOk="0">
                  <a:moveTo>
                    <a:pt x="409" y="0"/>
                  </a:moveTo>
                  <a:cubicBezTo>
                    <a:pt x="184" y="0"/>
                    <a:pt x="1" y="184"/>
                    <a:pt x="1" y="408"/>
                  </a:cubicBezTo>
                  <a:cubicBezTo>
                    <a:pt x="1" y="634"/>
                    <a:pt x="184" y="816"/>
                    <a:pt x="409" y="816"/>
                  </a:cubicBezTo>
                  <a:lnTo>
                    <a:pt x="1278" y="816"/>
                  </a:lnTo>
                  <a:cubicBezTo>
                    <a:pt x="1503" y="816"/>
                    <a:pt x="1685" y="634"/>
                    <a:pt x="1685" y="408"/>
                  </a:cubicBezTo>
                  <a:cubicBezTo>
                    <a:pt x="1685" y="184"/>
                    <a:pt x="1503"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9" name="Google Shape;379;p44"/>
            <p:cNvSpPr/>
            <p:nvPr/>
          </p:nvSpPr>
          <p:spPr>
            <a:xfrm>
              <a:off x="5858970" y="1745272"/>
              <a:ext cx="31880" cy="15458"/>
            </a:xfrm>
            <a:custGeom>
              <a:avLst/>
              <a:gdLst/>
              <a:ahLst/>
              <a:cxnLst/>
              <a:rect l="l" t="t" r="r" b="b"/>
              <a:pathLst>
                <a:path w="1685" h="817" extrusionOk="0">
                  <a:moveTo>
                    <a:pt x="409" y="0"/>
                  </a:moveTo>
                  <a:cubicBezTo>
                    <a:pt x="183" y="0"/>
                    <a:pt x="1" y="184"/>
                    <a:pt x="1" y="408"/>
                  </a:cubicBezTo>
                  <a:cubicBezTo>
                    <a:pt x="1" y="634"/>
                    <a:pt x="183" y="816"/>
                    <a:pt x="409" y="816"/>
                  </a:cubicBezTo>
                  <a:lnTo>
                    <a:pt x="1277" y="816"/>
                  </a:lnTo>
                  <a:cubicBezTo>
                    <a:pt x="1501" y="816"/>
                    <a:pt x="1685" y="634"/>
                    <a:pt x="1685" y="408"/>
                  </a:cubicBezTo>
                  <a:cubicBezTo>
                    <a:pt x="1685" y="184"/>
                    <a:pt x="1501" y="0"/>
                    <a:pt x="1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0" name="Google Shape;380;p44"/>
            <p:cNvSpPr/>
            <p:nvPr/>
          </p:nvSpPr>
          <p:spPr>
            <a:xfrm>
              <a:off x="5908295" y="1745272"/>
              <a:ext cx="31861" cy="15458"/>
            </a:xfrm>
            <a:custGeom>
              <a:avLst/>
              <a:gdLst/>
              <a:ahLst/>
              <a:cxnLst/>
              <a:rect l="l" t="t" r="r" b="b"/>
              <a:pathLst>
                <a:path w="1684" h="817" extrusionOk="0">
                  <a:moveTo>
                    <a:pt x="408" y="0"/>
                  </a:moveTo>
                  <a:cubicBezTo>
                    <a:pt x="182" y="0"/>
                    <a:pt x="0" y="184"/>
                    <a:pt x="0" y="408"/>
                  </a:cubicBezTo>
                  <a:cubicBezTo>
                    <a:pt x="0" y="634"/>
                    <a:pt x="182" y="816"/>
                    <a:pt x="408" y="816"/>
                  </a:cubicBezTo>
                  <a:lnTo>
                    <a:pt x="1276" y="816"/>
                  </a:lnTo>
                  <a:cubicBezTo>
                    <a:pt x="1502" y="816"/>
                    <a:pt x="1684" y="634"/>
                    <a:pt x="1684" y="408"/>
                  </a:cubicBezTo>
                  <a:cubicBezTo>
                    <a:pt x="1684" y="184"/>
                    <a:pt x="1502"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1" name="Google Shape;381;p44"/>
            <p:cNvSpPr/>
            <p:nvPr/>
          </p:nvSpPr>
          <p:spPr>
            <a:xfrm>
              <a:off x="5612462" y="1745272"/>
              <a:ext cx="31880" cy="15458"/>
            </a:xfrm>
            <a:custGeom>
              <a:avLst/>
              <a:gdLst/>
              <a:ahLst/>
              <a:cxnLst/>
              <a:rect l="l" t="t" r="r" b="b"/>
              <a:pathLst>
                <a:path w="1685" h="817" extrusionOk="0">
                  <a:moveTo>
                    <a:pt x="409" y="0"/>
                  </a:moveTo>
                  <a:cubicBezTo>
                    <a:pt x="184" y="0"/>
                    <a:pt x="0" y="184"/>
                    <a:pt x="0" y="408"/>
                  </a:cubicBezTo>
                  <a:cubicBezTo>
                    <a:pt x="0" y="634"/>
                    <a:pt x="184" y="816"/>
                    <a:pt x="409" y="816"/>
                  </a:cubicBezTo>
                  <a:lnTo>
                    <a:pt x="1278" y="816"/>
                  </a:lnTo>
                  <a:cubicBezTo>
                    <a:pt x="1502" y="816"/>
                    <a:pt x="1684" y="634"/>
                    <a:pt x="1684" y="408"/>
                  </a:cubicBezTo>
                  <a:cubicBezTo>
                    <a:pt x="1684" y="184"/>
                    <a:pt x="1502"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2" name="Google Shape;382;p44"/>
            <p:cNvSpPr/>
            <p:nvPr/>
          </p:nvSpPr>
          <p:spPr>
            <a:xfrm>
              <a:off x="5661767" y="1745272"/>
              <a:ext cx="31880" cy="15458"/>
            </a:xfrm>
            <a:custGeom>
              <a:avLst/>
              <a:gdLst/>
              <a:ahLst/>
              <a:cxnLst/>
              <a:rect l="l" t="t" r="r" b="b"/>
              <a:pathLst>
                <a:path w="1685" h="817" extrusionOk="0">
                  <a:moveTo>
                    <a:pt x="409" y="0"/>
                  </a:moveTo>
                  <a:cubicBezTo>
                    <a:pt x="183" y="0"/>
                    <a:pt x="1" y="184"/>
                    <a:pt x="1" y="408"/>
                  </a:cubicBezTo>
                  <a:cubicBezTo>
                    <a:pt x="1" y="634"/>
                    <a:pt x="183" y="816"/>
                    <a:pt x="409" y="816"/>
                  </a:cubicBezTo>
                  <a:lnTo>
                    <a:pt x="1276" y="816"/>
                  </a:lnTo>
                  <a:cubicBezTo>
                    <a:pt x="1503" y="816"/>
                    <a:pt x="1685" y="634"/>
                    <a:pt x="1685" y="408"/>
                  </a:cubicBezTo>
                  <a:cubicBezTo>
                    <a:pt x="1685" y="184"/>
                    <a:pt x="1503"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3" name="Google Shape;383;p44"/>
            <p:cNvSpPr/>
            <p:nvPr/>
          </p:nvSpPr>
          <p:spPr>
            <a:xfrm>
              <a:off x="5711073" y="1745272"/>
              <a:ext cx="31880" cy="15458"/>
            </a:xfrm>
            <a:custGeom>
              <a:avLst/>
              <a:gdLst/>
              <a:ahLst/>
              <a:cxnLst/>
              <a:rect l="l" t="t" r="r" b="b"/>
              <a:pathLst>
                <a:path w="1685" h="817" extrusionOk="0">
                  <a:moveTo>
                    <a:pt x="409" y="0"/>
                  </a:moveTo>
                  <a:cubicBezTo>
                    <a:pt x="184" y="0"/>
                    <a:pt x="1" y="184"/>
                    <a:pt x="1" y="408"/>
                  </a:cubicBezTo>
                  <a:cubicBezTo>
                    <a:pt x="1" y="634"/>
                    <a:pt x="184" y="816"/>
                    <a:pt x="409" y="816"/>
                  </a:cubicBezTo>
                  <a:lnTo>
                    <a:pt x="1278" y="816"/>
                  </a:lnTo>
                  <a:cubicBezTo>
                    <a:pt x="1503" y="816"/>
                    <a:pt x="1685" y="634"/>
                    <a:pt x="1685" y="408"/>
                  </a:cubicBezTo>
                  <a:cubicBezTo>
                    <a:pt x="1685" y="184"/>
                    <a:pt x="1503"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4" name="Google Shape;384;p44"/>
            <p:cNvSpPr/>
            <p:nvPr/>
          </p:nvSpPr>
          <p:spPr>
            <a:xfrm>
              <a:off x="5785050" y="1778155"/>
              <a:ext cx="31842" cy="15439"/>
            </a:xfrm>
            <a:custGeom>
              <a:avLst/>
              <a:gdLst/>
              <a:ahLst/>
              <a:cxnLst/>
              <a:rect l="l" t="t" r="r" b="b"/>
              <a:pathLst>
                <a:path w="1683" h="816" extrusionOk="0">
                  <a:moveTo>
                    <a:pt x="407" y="1"/>
                  </a:moveTo>
                  <a:cubicBezTo>
                    <a:pt x="182" y="1"/>
                    <a:pt x="0" y="183"/>
                    <a:pt x="0" y="409"/>
                  </a:cubicBezTo>
                  <a:cubicBezTo>
                    <a:pt x="0" y="633"/>
                    <a:pt x="182" y="815"/>
                    <a:pt x="407" y="815"/>
                  </a:cubicBezTo>
                  <a:lnTo>
                    <a:pt x="1276" y="815"/>
                  </a:lnTo>
                  <a:cubicBezTo>
                    <a:pt x="1500" y="815"/>
                    <a:pt x="1683" y="633"/>
                    <a:pt x="1683" y="409"/>
                  </a:cubicBezTo>
                  <a:cubicBezTo>
                    <a:pt x="1683" y="183"/>
                    <a:pt x="1500"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5" name="Google Shape;385;p44"/>
            <p:cNvSpPr/>
            <p:nvPr/>
          </p:nvSpPr>
          <p:spPr>
            <a:xfrm>
              <a:off x="5834318" y="1778155"/>
              <a:ext cx="31861" cy="15439"/>
            </a:xfrm>
            <a:custGeom>
              <a:avLst/>
              <a:gdLst/>
              <a:ahLst/>
              <a:cxnLst/>
              <a:rect l="l" t="t" r="r" b="b"/>
              <a:pathLst>
                <a:path w="1684" h="816" extrusionOk="0">
                  <a:moveTo>
                    <a:pt x="407" y="1"/>
                  </a:moveTo>
                  <a:cubicBezTo>
                    <a:pt x="183" y="1"/>
                    <a:pt x="1" y="183"/>
                    <a:pt x="1" y="409"/>
                  </a:cubicBezTo>
                  <a:cubicBezTo>
                    <a:pt x="1" y="633"/>
                    <a:pt x="183" y="815"/>
                    <a:pt x="407"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6" name="Google Shape;386;p44"/>
            <p:cNvSpPr/>
            <p:nvPr/>
          </p:nvSpPr>
          <p:spPr>
            <a:xfrm>
              <a:off x="5883642" y="1778155"/>
              <a:ext cx="31861" cy="15439"/>
            </a:xfrm>
            <a:custGeom>
              <a:avLst/>
              <a:gdLst/>
              <a:ahLst/>
              <a:cxnLst/>
              <a:rect l="l" t="t" r="r" b="b"/>
              <a:pathLst>
                <a:path w="1684" h="816" extrusionOk="0">
                  <a:moveTo>
                    <a:pt x="410" y="1"/>
                  </a:moveTo>
                  <a:cubicBezTo>
                    <a:pt x="184" y="1"/>
                    <a:pt x="2" y="183"/>
                    <a:pt x="2" y="409"/>
                  </a:cubicBezTo>
                  <a:lnTo>
                    <a:pt x="0" y="409"/>
                  </a:lnTo>
                  <a:cubicBezTo>
                    <a:pt x="0" y="633"/>
                    <a:pt x="184" y="815"/>
                    <a:pt x="408" y="815"/>
                  </a:cubicBezTo>
                  <a:lnTo>
                    <a:pt x="1277" y="815"/>
                  </a:lnTo>
                  <a:cubicBezTo>
                    <a:pt x="1502" y="815"/>
                    <a:pt x="1684" y="633"/>
                    <a:pt x="1684" y="409"/>
                  </a:cubicBezTo>
                  <a:cubicBezTo>
                    <a:pt x="1684" y="183"/>
                    <a:pt x="1502"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7" name="Google Shape;387;p44"/>
            <p:cNvSpPr/>
            <p:nvPr/>
          </p:nvSpPr>
          <p:spPr>
            <a:xfrm>
              <a:off x="5637115" y="1778155"/>
              <a:ext cx="31880" cy="15439"/>
            </a:xfrm>
            <a:custGeom>
              <a:avLst/>
              <a:gdLst/>
              <a:ahLst/>
              <a:cxnLst/>
              <a:rect l="l" t="t" r="r" b="b"/>
              <a:pathLst>
                <a:path w="1685" h="816" extrusionOk="0">
                  <a:moveTo>
                    <a:pt x="409" y="1"/>
                  </a:moveTo>
                  <a:cubicBezTo>
                    <a:pt x="184" y="1"/>
                    <a:pt x="1" y="183"/>
                    <a:pt x="2" y="409"/>
                  </a:cubicBezTo>
                  <a:cubicBezTo>
                    <a:pt x="2" y="633"/>
                    <a:pt x="184" y="815"/>
                    <a:pt x="409" y="815"/>
                  </a:cubicBezTo>
                  <a:lnTo>
                    <a:pt x="1278" y="815"/>
                  </a:lnTo>
                  <a:cubicBezTo>
                    <a:pt x="1502" y="815"/>
                    <a:pt x="1684" y="633"/>
                    <a:pt x="1684" y="409"/>
                  </a:cubicBezTo>
                  <a:cubicBezTo>
                    <a:pt x="1684" y="183"/>
                    <a:pt x="1502" y="1"/>
                    <a:pt x="1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8" name="Google Shape;388;p44"/>
            <p:cNvSpPr/>
            <p:nvPr/>
          </p:nvSpPr>
          <p:spPr>
            <a:xfrm>
              <a:off x="5587828" y="1778155"/>
              <a:ext cx="31861" cy="15439"/>
            </a:xfrm>
            <a:custGeom>
              <a:avLst/>
              <a:gdLst/>
              <a:ahLst/>
              <a:cxnLst/>
              <a:rect l="l" t="t" r="r" b="b"/>
              <a:pathLst>
                <a:path w="1684" h="816" extrusionOk="0">
                  <a:moveTo>
                    <a:pt x="407" y="1"/>
                  </a:moveTo>
                  <a:cubicBezTo>
                    <a:pt x="183" y="1"/>
                    <a:pt x="1" y="183"/>
                    <a:pt x="1" y="409"/>
                  </a:cubicBezTo>
                  <a:cubicBezTo>
                    <a:pt x="1" y="633"/>
                    <a:pt x="183" y="815"/>
                    <a:pt x="407"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9" name="Google Shape;389;p44"/>
            <p:cNvSpPr/>
            <p:nvPr/>
          </p:nvSpPr>
          <p:spPr>
            <a:xfrm>
              <a:off x="5932948" y="1778155"/>
              <a:ext cx="31842" cy="15439"/>
            </a:xfrm>
            <a:custGeom>
              <a:avLst/>
              <a:gdLst/>
              <a:ahLst/>
              <a:cxnLst/>
              <a:rect l="l" t="t" r="r" b="b"/>
              <a:pathLst>
                <a:path w="1683" h="816" extrusionOk="0">
                  <a:moveTo>
                    <a:pt x="408" y="1"/>
                  </a:moveTo>
                  <a:cubicBezTo>
                    <a:pt x="182" y="1"/>
                    <a:pt x="0" y="183"/>
                    <a:pt x="0" y="409"/>
                  </a:cubicBezTo>
                  <a:cubicBezTo>
                    <a:pt x="0" y="633"/>
                    <a:pt x="182" y="815"/>
                    <a:pt x="408" y="815"/>
                  </a:cubicBezTo>
                  <a:lnTo>
                    <a:pt x="1276" y="815"/>
                  </a:lnTo>
                  <a:cubicBezTo>
                    <a:pt x="1501" y="815"/>
                    <a:pt x="1683" y="633"/>
                    <a:pt x="1683" y="409"/>
                  </a:cubicBezTo>
                  <a:cubicBezTo>
                    <a:pt x="1683" y="183"/>
                    <a:pt x="1501"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0" name="Google Shape;390;p44"/>
            <p:cNvSpPr/>
            <p:nvPr/>
          </p:nvSpPr>
          <p:spPr>
            <a:xfrm>
              <a:off x="5883491" y="1843883"/>
              <a:ext cx="31880" cy="15439"/>
            </a:xfrm>
            <a:custGeom>
              <a:avLst/>
              <a:gdLst/>
              <a:ahLst/>
              <a:cxnLst/>
              <a:rect l="l" t="t" r="r" b="b"/>
              <a:pathLst>
                <a:path w="1685" h="816" extrusionOk="0">
                  <a:moveTo>
                    <a:pt x="409" y="0"/>
                  </a:moveTo>
                  <a:cubicBezTo>
                    <a:pt x="184" y="0"/>
                    <a:pt x="0" y="182"/>
                    <a:pt x="0" y="408"/>
                  </a:cubicBezTo>
                  <a:cubicBezTo>
                    <a:pt x="0" y="633"/>
                    <a:pt x="184" y="815"/>
                    <a:pt x="409" y="815"/>
                  </a:cubicBezTo>
                  <a:cubicBezTo>
                    <a:pt x="412" y="815"/>
                    <a:pt x="415" y="815"/>
                    <a:pt x="418" y="815"/>
                  </a:cubicBezTo>
                  <a:lnTo>
                    <a:pt x="1285" y="815"/>
                  </a:lnTo>
                  <a:cubicBezTo>
                    <a:pt x="1507" y="810"/>
                    <a:pt x="1684" y="630"/>
                    <a:pt x="1684" y="408"/>
                  </a:cubicBezTo>
                  <a:cubicBezTo>
                    <a:pt x="1684" y="187"/>
                    <a:pt x="1507" y="6"/>
                    <a:pt x="1285" y="0"/>
                  </a:cubicBezTo>
                  <a:lnTo>
                    <a:pt x="418" y="0"/>
                  </a:lnTo>
                  <a:cubicBezTo>
                    <a:pt x="415" y="0"/>
                    <a:pt x="412"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1" name="Google Shape;391;p44"/>
            <p:cNvSpPr/>
            <p:nvPr/>
          </p:nvSpPr>
          <p:spPr>
            <a:xfrm>
              <a:off x="5637285" y="1843883"/>
              <a:ext cx="31880" cy="15439"/>
            </a:xfrm>
            <a:custGeom>
              <a:avLst/>
              <a:gdLst/>
              <a:ahLst/>
              <a:cxnLst/>
              <a:rect l="l" t="t" r="r" b="b"/>
              <a:pathLst>
                <a:path w="1685" h="816" extrusionOk="0">
                  <a:moveTo>
                    <a:pt x="1277" y="0"/>
                  </a:moveTo>
                  <a:cubicBezTo>
                    <a:pt x="1274" y="0"/>
                    <a:pt x="1272" y="0"/>
                    <a:pt x="1269" y="0"/>
                  </a:cubicBezTo>
                  <a:lnTo>
                    <a:pt x="400" y="0"/>
                  </a:lnTo>
                  <a:cubicBezTo>
                    <a:pt x="178" y="6"/>
                    <a:pt x="1" y="187"/>
                    <a:pt x="1" y="408"/>
                  </a:cubicBezTo>
                  <a:cubicBezTo>
                    <a:pt x="1" y="630"/>
                    <a:pt x="178" y="810"/>
                    <a:pt x="400" y="815"/>
                  </a:cubicBezTo>
                  <a:lnTo>
                    <a:pt x="1269" y="815"/>
                  </a:lnTo>
                  <a:cubicBezTo>
                    <a:pt x="1272" y="815"/>
                    <a:pt x="1274" y="815"/>
                    <a:pt x="1277" y="815"/>
                  </a:cubicBezTo>
                  <a:cubicBezTo>
                    <a:pt x="1501" y="815"/>
                    <a:pt x="1685" y="633"/>
                    <a:pt x="1685" y="408"/>
                  </a:cubicBezTo>
                  <a:cubicBezTo>
                    <a:pt x="1685" y="182"/>
                    <a:pt x="1501" y="0"/>
                    <a:pt x="1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2" name="Google Shape;392;p44"/>
            <p:cNvSpPr/>
            <p:nvPr/>
          </p:nvSpPr>
          <p:spPr>
            <a:xfrm>
              <a:off x="5686420" y="1778155"/>
              <a:ext cx="31880" cy="15439"/>
            </a:xfrm>
            <a:custGeom>
              <a:avLst/>
              <a:gdLst/>
              <a:ahLst/>
              <a:cxnLst/>
              <a:rect l="l" t="t" r="r" b="b"/>
              <a:pathLst>
                <a:path w="1685" h="816" extrusionOk="0">
                  <a:moveTo>
                    <a:pt x="409" y="1"/>
                  </a:moveTo>
                  <a:cubicBezTo>
                    <a:pt x="183" y="1"/>
                    <a:pt x="1" y="183"/>
                    <a:pt x="1" y="409"/>
                  </a:cubicBezTo>
                  <a:cubicBezTo>
                    <a:pt x="1" y="633"/>
                    <a:pt x="183" y="815"/>
                    <a:pt x="409" y="815"/>
                  </a:cubicBezTo>
                  <a:lnTo>
                    <a:pt x="1277" y="815"/>
                  </a:lnTo>
                  <a:cubicBezTo>
                    <a:pt x="1501" y="815"/>
                    <a:pt x="1685" y="633"/>
                    <a:pt x="1685" y="409"/>
                  </a:cubicBezTo>
                  <a:cubicBezTo>
                    <a:pt x="1685"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3" name="Google Shape;393;p44"/>
            <p:cNvSpPr/>
            <p:nvPr/>
          </p:nvSpPr>
          <p:spPr>
            <a:xfrm>
              <a:off x="5735726" y="1778155"/>
              <a:ext cx="31861" cy="15439"/>
            </a:xfrm>
            <a:custGeom>
              <a:avLst/>
              <a:gdLst/>
              <a:ahLst/>
              <a:cxnLst/>
              <a:rect l="l" t="t" r="r" b="b"/>
              <a:pathLst>
                <a:path w="1684" h="816" extrusionOk="0">
                  <a:moveTo>
                    <a:pt x="409" y="1"/>
                  </a:moveTo>
                  <a:cubicBezTo>
                    <a:pt x="183" y="1"/>
                    <a:pt x="1" y="183"/>
                    <a:pt x="1" y="409"/>
                  </a:cubicBezTo>
                  <a:cubicBezTo>
                    <a:pt x="1" y="633"/>
                    <a:pt x="183" y="815"/>
                    <a:pt x="409"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4" name="Google Shape;394;p44"/>
            <p:cNvSpPr/>
            <p:nvPr/>
          </p:nvSpPr>
          <p:spPr>
            <a:xfrm>
              <a:off x="5538522" y="1424805"/>
              <a:ext cx="475573" cy="475611"/>
            </a:xfrm>
            <a:custGeom>
              <a:avLst/>
              <a:gdLst/>
              <a:ahLst/>
              <a:cxnLst/>
              <a:rect l="l" t="t" r="r" b="b"/>
              <a:pathLst>
                <a:path w="25136" h="25138" extrusionOk="0">
                  <a:moveTo>
                    <a:pt x="18651" y="816"/>
                  </a:moveTo>
                  <a:cubicBezTo>
                    <a:pt x="18904" y="816"/>
                    <a:pt x="19112" y="1022"/>
                    <a:pt x="19112" y="1277"/>
                  </a:cubicBezTo>
                  <a:lnTo>
                    <a:pt x="19112" y="9990"/>
                  </a:lnTo>
                  <a:lnTo>
                    <a:pt x="6028" y="9990"/>
                  </a:lnTo>
                  <a:lnTo>
                    <a:pt x="6026" y="1277"/>
                  </a:lnTo>
                  <a:cubicBezTo>
                    <a:pt x="6026" y="1022"/>
                    <a:pt x="6234" y="816"/>
                    <a:pt x="6489" y="816"/>
                  </a:cubicBezTo>
                  <a:close/>
                  <a:moveTo>
                    <a:pt x="21716" y="10805"/>
                  </a:moveTo>
                  <a:lnTo>
                    <a:pt x="21716" y="11727"/>
                  </a:lnTo>
                  <a:lnTo>
                    <a:pt x="3422" y="11727"/>
                  </a:lnTo>
                  <a:lnTo>
                    <a:pt x="3422" y="10805"/>
                  </a:lnTo>
                  <a:close/>
                  <a:moveTo>
                    <a:pt x="2146" y="9936"/>
                  </a:moveTo>
                  <a:cubicBezTo>
                    <a:pt x="2399" y="9936"/>
                    <a:pt x="2607" y="10143"/>
                    <a:pt x="2607" y="10397"/>
                  </a:cubicBezTo>
                  <a:lnTo>
                    <a:pt x="2607" y="12135"/>
                  </a:lnTo>
                  <a:cubicBezTo>
                    <a:pt x="2605" y="12390"/>
                    <a:pt x="2399" y="12596"/>
                    <a:pt x="2146" y="12596"/>
                  </a:cubicBezTo>
                  <a:cubicBezTo>
                    <a:pt x="1891" y="12596"/>
                    <a:pt x="1685" y="12390"/>
                    <a:pt x="1683" y="12135"/>
                  </a:cubicBezTo>
                  <a:lnTo>
                    <a:pt x="1683" y="10397"/>
                  </a:lnTo>
                  <a:cubicBezTo>
                    <a:pt x="1683" y="10143"/>
                    <a:pt x="1891" y="9936"/>
                    <a:pt x="2146" y="9936"/>
                  </a:cubicBezTo>
                  <a:close/>
                  <a:moveTo>
                    <a:pt x="22992" y="9936"/>
                  </a:moveTo>
                  <a:cubicBezTo>
                    <a:pt x="23247" y="9936"/>
                    <a:pt x="23453" y="10143"/>
                    <a:pt x="23453" y="10398"/>
                  </a:cubicBezTo>
                  <a:lnTo>
                    <a:pt x="23453" y="12135"/>
                  </a:lnTo>
                  <a:cubicBezTo>
                    <a:pt x="23460" y="12393"/>
                    <a:pt x="23250" y="12606"/>
                    <a:pt x="22992" y="12606"/>
                  </a:cubicBezTo>
                  <a:cubicBezTo>
                    <a:pt x="22733" y="12606"/>
                    <a:pt x="22525" y="12393"/>
                    <a:pt x="22531" y="12135"/>
                  </a:cubicBezTo>
                  <a:lnTo>
                    <a:pt x="22531" y="10398"/>
                  </a:lnTo>
                  <a:cubicBezTo>
                    <a:pt x="22531" y="10143"/>
                    <a:pt x="22737" y="9936"/>
                    <a:pt x="22992" y="9936"/>
                  </a:cubicBezTo>
                  <a:close/>
                  <a:moveTo>
                    <a:pt x="16885" y="12543"/>
                  </a:moveTo>
                  <a:cubicBezTo>
                    <a:pt x="16747" y="13061"/>
                    <a:pt x="16349" y="13548"/>
                    <a:pt x="15727" y="13942"/>
                  </a:cubicBezTo>
                  <a:cubicBezTo>
                    <a:pt x="14890" y="14476"/>
                    <a:pt x="13767" y="14769"/>
                    <a:pt x="12567" y="14769"/>
                  </a:cubicBezTo>
                  <a:cubicBezTo>
                    <a:pt x="11368" y="14769"/>
                    <a:pt x="10246" y="14476"/>
                    <a:pt x="9409" y="13942"/>
                  </a:cubicBezTo>
                  <a:cubicBezTo>
                    <a:pt x="8789" y="13548"/>
                    <a:pt x="8390" y="13061"/>
                    <a:pt x="8252" y="12543"/>
                  </a:cubicBezTo>
                  <a:close/>
                  <a:moveTo>
                    <a:pt x="20413" y="12542"/>
                  </a:moveTo>
                  <a:lnTo>
                    <a:pt x="20413" y="14741"/>
                  </a:lnTo>
                  <a:cubicBezTo>
                    <a:pt x="20413" y="14966"/>
                    <a:pt x="20595" y="15148"/>
                    <a:pt x="20821" y="15148"/>
                  </a:cubicBezTo>
                  <a:lnTo>
                    <a:pt x="23426" y="15148"/>
                  </a:lnTo>
                  <a:cubicBezTo>
                    <a:pt x="23921" y="15148"/>
                    <a:pt x="24321" y="15548"/>
                    <a:pt x="24323" y="16043"/>
                  </a:cubicBezTo>
                  <a:lnTo>
                    <a:pt x="24323" y="23428"/>
                  </a:lnTo>
                  <a:cubicBezTo>
                    <a:pt x="24321" y="23921"/>
                    <a:pt x="23921" y="24323"/>
                    <a:pt x="23426" y="24323"/>
                  </a:cubicBezTo>
                  <a:lnTo>
                    <a:pt x="1710" y="24323"/>
                  </a:lnTo>
                  <a:cubicBezTo>
                    <a:pt x="1216" y="24321"/>
                    <a:pt x="815" y="23921"/>
                    <a:pt x="815" y="23428"/>
                  </a:cubicBezTo>
                  <a:lnTo>
                    <a:pt x="815" y="16043"/>
                  </a:lnTo>
                  <a:cubicBezTo>
                    <a:pt x="815" y="15548"/>
                    <a:pt x="1216" y="15148"/>
                    <a:pt x="1710" y="15148"/>
                  </a:cubicBezTo>
                  <a:lnTo>
                    <a:pt x="4317" y="15148"/>
                  </a:lnTo>
                  <a:cubicBezTo>
                    <a:pt x="4541" y="15148"/>
                    <a:pt x="4723" y="14966"/>
                    <a:pt x="4725" y="14741"/>
                  </a:cubicBezTo>
                  <a:lnTo>
                    <a:pt x="4725" y="12542"/>
                  </a:lnTo>
                  <a:lnTo>
                    <a:pt x="7419" y="12542"/>
                  </a:lnTo>
                  <a:cubicBezTo>
                    <a:pt x="7555" y="13341"/>
                    <a:pt x="8095" y="14069"/>
                    <a:pt x="8972" y="14628"/>
                  </a:cubicBezTo>
                  <a:cubicBezTo>
                    <a:pt x="9939" y="15244"/>
                    <a:pt x="11216" y="15582"/>
                    <a:pt x="12569" y="15582"/>
                  </a:cubicBezTo>
                  <a:cubicBezTo>
                    <a:pt x="13921" y="15582"/>
                    <a:pt x="15199" y="15244"/>
                    <a:pt x="16166" y="14628"/>
                  </a:cubicBezTo>
                  <a:cubicBezTo>
                    <a:pt x="17043" y="14069"/>
                    <a:pt x="17581" y="13341"/>
                    <a:pt x="17719" y="12542"/>
                  </a:cubicBezTo>
                  <a:close/>
                  <a:moveTo>
                    <a:pt x="6489" y="1"/>
                  </a:moveTo>
                  <a:cubicBezTo>
                    <a:pt x="5783" y="2"/>
                    <a:pt x="5213" y="573"/>
                    <a:pt x="5213" y="1277"/>
                  </a:cubicBezTo>
                  <a:lnTo>
                    <a:pt x="5213" y="9990"/>
                  </a:lnTo>
                  <a:lnTo>
                    <a:pt x="3355" y="9990"/>
                  </a:lnTo>
                  <a:cubicBezTo>
                    <a:pt x="3177" y="9466"/>
                    <a:pt x="2686" y="9124"/>
                    <a:pt x="2148" y="9124"/>
                  </a:cubicBezTo>
                  <a:cubicBezTo>
                    <a:pt x="2079" y="9124"/>
                    <a:pt x="2009" y="9129"/>
                    <a:pt x="1939" y="9141"/>
                  </a:cubicBezTo>
                  <a:cubicBezTo>
                    <a:pt x="1324" y="9241"/>
                    <a:pt x="870" y="9773"/>
                    <a:pt x="870" y="10398"/>
                  </a:cubicBezTo>
                  <a:lnTo>
                    <a:pt x="870" y="12135"/>
                  </a:lnTo>
                  <a:cubicBezTo>
                    <a:pt x="870" y="12759"/>
                    <a:pt x="1324" y="13291"/>
                    <a:pt x="1939" y="13393"/>
                  </a:cubicBezTo>
                  <a:cubicBezTo>
                    <a:pt x="2008" y="13404"/>
                    <a:pt x="2077" y="13410"/>
                    <a:pt x="2145" y="13410"/>
                  </a:cubicBezTo>
                  <a:cubicBezTo>
                    <a:pt x="2685" y="13410"/>
                    <a:pt x="3177" y="13067"/>
                    <a:pt x="3355" y="12542"/>
                  </a:cubicBezTo>
                  <a:lnTo>
                    <a:pt x="3910" y="12542"/>
                  </a:lnTo>
                  <a:lnTo>
                    <a:pt x="3910" y="14333"/>
                  </a:lnTo>
                  <a:lnTo>
                    <a:pt x="1710" y="14333"/>
                  </a:lnTo>
                  <a:cubicBezTo>
                    <a:pt x="765" y="14335"/>
                    <a:pt x="1" y="15099"/>
                    <a:pt x="1" y="16043"/>
                  </a:cubicBezTo>
                  <a:lnTo>
                    <a:pt x="1" y="23428"/>
                  </a:lnTo>
                  <a:cubicBezTo>
                    <a:pt x="1" y="24371"/>
                    <a:pt x="767" y="25136"/>
                    <a:pt x="1710" y="25137"/>
                  </a:cubicBezTo>
                  <a:lnTo>
                    <a:pt x="23426" y="25137"/>
                  </a:lnTo>
                  <a:cubicBezTo>
                    <a:pt x="24370" y="25136"/>
                    <a:pt x="25136" y="24371"/>
                    <a:pt x="25136" y="23428"/>
                  </a:cubicBezTo>
                  <a:lnTo>
                    <a:pt x="25136" y="16043"/>
                  </a:lnTo>
                  <a:cubicBezTo>
                    <a:pt x="25136" y="15099"/>
                    <a:pt x="24370" y="14335"/>
                    <a:pt x="23426" y="14333"/>
                  </a:cubicBezTo>
                  <a:lnTo>
                    <a:pt x="21228" y="14333"/>
                  </a:lnTo>
                  <a:lnTo>
                    <a:pt x="21228" y="12542"/>
                  </a:lnTo>
                  <a:lnTo>
                    <a:pt x="21783" y="12542"/>
                  </a:lnTo>
                  <a:cubicBezTo>
                    <a:pt x="21961" y="13067"/>
                    <a:pt x="22452" y="13410"/>
                    <a:pt x="22992" y="13410"/>
                  </a:cubicBezTo>
                  <a:cubicBezTo>
                    <a:pt x="23061" y="13410"/>
                    <a:pt x="23129" y="13404"/>
                    <a:pt x="23199" y="13393"/>
                  </a:cubicBezTo>
                  <a:cubicBezTo>
                    <a:pt x="23814" y="13291"/>
                    <a:pt x="24267" y="12759"/>
                    <a:pt x="24268" y="12135"/>
                  </a:cubicBezTo>
                  <a:lnTo>
                    <a:pt x="24268" y="10398"/>
                  </a:lnTo>
                  <a:cubicBezTo>
                    <a:pt x="24267" y="9773"/>
                    <a:pt x="23814" y="9241"/>
                    <a:pt x="23199" y="9141"/>
                  </a:cubicBezTo>
                  <a:cubicBezTo>
                    <a:pt x="23129" y="9129"/>
                    <a:pt x="23059" y="9124"/>
                    <a:pt x="22990" y="9124"/>
                  </a:cubicBezTo>
                  <a:cubicBezTo>
                    <a:pt x="22451" y="9124"/>
                    <a:pt x="21961" y="9466"/>
                    <a:pt x="21783" y="9990"/>
                  </a:cubicBezTo>
                  <a:lnTo>
                    <a:pt x="19925" y="9990"/>
                  </a:lnTo>
                  <a:lnTo>
                    <a:pt x="19925" y="1277"/>
                  </a:lnTo>
                  <a:cubicBezTo>
                    <a:pt x="19925" y="573"/>
                    <a:pt x="19353" y="2"/>
                    <a:pt x="18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5" name="Google Shape;395;p44"/>
            <p:cNvSpPr/>
            <p:nvPr/>
          </p:nvSpPr>
          <p:spPr>
            <a:xfrm>
              <a:off x="5686420" y="1572740"/>
              <a:ext cx="179778" cy="15401"/>
            </a:xfrm>
            <a:custGeom>
              <a:avLst/>
              <a:gdLst/>
              <a:ahLst/>
              <a:cxnLst/>
              <a:rect l="l" t="t" r="r" b="b"/>
              <a:pathLst>
                <a:path w="9502" h="814" extrusionOk="0">
                  <a:moveTo>
                    <a:pt x="409" y="0"/>
                  </a:moveTo>
                  <a:cubicBezTo>
                    <a:pt x="183" y="0"/>
                    <a:pt x="1" y="182"/>
                    <a:pt x="1" y="407"/>
                  </a:cubicBezTo>
                  <a:cubicBezTo>
                    <a:pt x="1" y="632"/>
                    <a:pt x="183" y="814"/>
                    <a:pt x="409" y="814"/>
                  </a:cubicBezTo>
                  <a:lnTo>
                    <a:pt x="9095" y="814"/>
                  </a:lnTo>
                  <a:cubicBezTo>
                    <a:pt x="9320" y="814"/>
                    <a:pt x="9502" y="632"/>
                    <a:pt x="9502" y="407"/>
                  </a:cubicBezTo>
                  <a:cubicBezTo>
                    <a:pt x="9502" y="182"/>
                    <a:pt x="9320" y="0"/>
                    <a:pt x="9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6" name="Google Shape;396;p44"/>
            <p:cNvSpPr/>
            <p:nvPr/>
          </p:nvSpPr>
          <p:spPr>
            <a:xfrm>
              <a:off x="5686590" y="1531646"/>
              <a:ext cx="179778" cy="15420"/>
            </a:xfrm>
            <a:custGeom>
              <a:avLst/>
              <a:gdLst/>
              <a:ahLst/>
              <a:cxnLst/>
              <a:rect l="l" t="t" r="r" b="b"/>
              <a:pathLst>
                <a:path w="9502" h="815" extrusionOk="0">
                  <a:moveTo>
                    <a:pt x="9094" y="0"/>
                  </a:moveTo>
                  <a:cubicBezTo>
                    <a:pt x="9092" y="0"/>
                    <a:pt x="9089" y="0"/>
                    <a:pt x="9086" y="0"/>
                  </a:cubicBezTo>
                  <a:lnTo>
                    <a:pt x="400" y="0"/>
                  </a:lnTo>
                  <a:cubicBezTo>
                    <a:pt x="178" y="5"/>
                    <a:pt x="1" y="187"/>
                    <a:pt x="1" y="408"/>
                  </a:cubicBezTo>
                  <a:cubicBezTo>
                    <a:pt x="1" y="630"/>
                    <a:pt x="178" y="810"/>
                    <a:pt x="400" y="815"/>
                  </a:cubicBezTo>
                  <a:lnTo>
                    <a:pt x="9086" y="815"/>
                  </a:lnTo>
                  <a:cubicBezTo>
                    <a:pt x="9089" y="815"/>
                    <a:pt x="9092" y="815"/>
                    <a:pt x="9094" y="815"/>
                  </a:cubicBezTo>
                  <a:cubicBezTo>
                    <a:pt x="9318" y="815"/>
                    <a:pt x="9502" y="633"/>
                    <a:pt x="9502" y="408"/>
                  </a:cubicBezTo>
                  <a:cubicBezTo>
                    <a:pt x="9502" y="182"/>
                    <a:pt x="9318" y="0"/>
                    <a:pt x="9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7" name="Google Shape;397;p44"/>
            <p:cNvSpPr/>
            <p:nvPr/>
          </p:nvSpPr>
          <p:spPr>
            <a:xfrm>
              <a:off x="5686590" y="1490571"/>
              <a:ext cx="179778" cy="15420"/>
            </a:xfrm>
            <a:custGeom>
              <a:avLst/>
              <a:gdLst/>
              <a:ahLst/>
              <a:cxnLst/>
              <a:rect l="l" t="t" r="r" b="b"/>
              <a:pathLst>
                <a:path w="9502" h="815" extrusionOk="0">
                  <a:moveTo>
                    <a:pt x="9097" y="0"/>
                  </a:moveTo>
                  <a:cubicBezTo>
                    <a:pt x="9093" y="0"/>
                    <a:pt x="9090" y="0"/>
                    <a:pt x="9086" y="0"/>
                  </a:cubicBezTo>
                  <a:lnTo>
                    <a:pt x="400" y="0"/>
                  </a:lnTo>
                  <a:cubicBezTo>
                    <a:pt x="178" y="5"/>
                    <a:pt x="1" y="185"/>
                    <a:pt x="1" y="407"/>
                  </a:cubicBezTo>
                  <a:cubicBezTo>
                    <a:pt x="1" y="628"/>
                    <a:pt x="178" y="809"/>
                    <a:pt x="400" y="815"/>
                  </a:cubicBezTo>
                  <a:lnTo>
                    <a:pt x="9086" y="815"/>
                  </a:lnTo>
                  <a:cubicBezTo>
                    <a:pt x="9089" y="815"/>
                    <a:pt x="9092" y="815"/>
                    <a:pt x="9094" y="815"/>
                  </a:cubicBezTo>
                  <a:cubicBezTo>
                    <a:pt x="9318" y="815"/>
                    <a:pt x="9502" y="633"/>
                    <a:pt x="9502" y="407"/>
                  </a:cubicBezTo>
                  <a:cubicBezTo>
                    <a:pt x="9502" y="183"/>
                    <a:pt x="9320" y="0"/>
                    <a:pt x="9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cxnSp>
        <p:nvCxnSpPr>
          <p:cNvPr id="420" name="Google Shape;420;p44"/>
          <p:cNvCxnSpPr>
            <a:cxnSpLocks/>
            <a:stCxn id="353" idx="3"/>
          </p:cNvCxnSpPr>
          <p:nvPr/>
        </p:nvCxnSpPr>
        <p:spPr>
          <a:xfrm>
            <a:off x="2197754" y="3021106"/>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1" name="Google Shape;421;p44"/>
          <p:cNvCxnSpPr>
            <a:cxnSpLocks/>
            <a:endCxn id="359" idx="1"/>
          </p:cNvCxnSpPr>
          <p:nvPr/>
        </p:nvCxnSpPr>
        <p:spPr>
          <a:xfrm>
            <a:off x="3994244" y="3066238"/>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2" name="Google Shape;422;p44"/>
          <p:cNvCxnSpPr>
            <a:cxnSpLocks/>
            <a:stCxn id="359" idx="3"/>
          </p:cNvCxnSpPr>
          <p:nvPr/>
        </p:nvCxnSpPr>
        <p:spPr>
          <a:xfrm>
            <a:off x="5829469" y="3066238"/>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3" name="Google Shape;423;p44"/>
          <p:cNvCxnSpPr>
            <a:cxnSpLocks/>
          </p:cNvCxnSpPr>
          <p:nvPr/>
        </p:nvCxnSpPr>
        <p:spPr>
          <a:xfrm>
            <a:off x="7695188" y="3089175"/>
            <a:ext cx="359700" cy="0"/>
          </a:xfrm>
          <a:prstGeom prst="straightConnector1">
            <a:avLst/>
          </a:prstGeom>
          <a:noFill/>
          <a:ln w="19050" cap="flat" cmpd="sng">
            <a:solidFill>
              <a:schemeClr val="accent1"/>
            </a:solidFill>
            <a:prstDash val="solid"/>
            <a:round/>
            <a:headEnd type="none" w="med" len="med"/>
            <a:tailEnd type="triangle" w="med" len="med"/>
          </a:ln>
        </p:spPr>
      </p:cxnSp>
      <p:grpSp>
        <p:nvGrpSpPr>
          <p:cNvPr id="79" name="Google Shape;9148;p65">
            <a:extLst>
              <a:ext uri="{FF2B5EF4-FFF2-40B4-BE49-F238E27FC236}">
                <a16:creationId xmlns:a16="http://schemas.microsoft.com/office/drawing/2014/main" id="{A7114515-21F7-4BDB-9F0B-3048A7805994}"/>
              </a:ext>
            </a:extLst>
          </p:cNvPr>
          <p:cNvGrpSpPr/>
          <p:nvPr/>
        </p:nvGrpSpPr>
        <p:grpSpPr>
          <a:xfrm>
            <a:off x="7122282" y="2877828"/>
            <a:ext cx="360356" cy="343462"/>
            <a:chOff x="6870193" y="2295620"/>
            <a:chExt cx="360356" cy="343462"/>
          </a:xfrm>
        </p:grpSpPr>
        <p:sp>
          <p:nvSpPr>
            <p:cNvPr id="80" name="Google Shape;9149;p65">
              <a:extLst>
                <a:ext uri="{FF2B5EF4-FFF2-40B4-BE49-F238E27FC236}">
                  <a16:creationId xmlns:a16="http://schemas.microsoft.com/office/drawing/2014/main" id="{B2DAF1A1-A961-4553-8E66-F29F657B6E53}"/>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150;p65">
              <a:extLst>
                <a:ext uri="{FF2B5EF4-FFF2-40B4-BE49-F238E27FC236}">
                  <a16:creationId xmlns:a16="http://schemas.microsoft.com/office/drawing/2014/main" id="{A782593A-F1EB-45A9-A373-1D595CEDAD0F}"/>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353;p44">
            <a:extLst>
              <a:ext uri="{FF2B5EF4-FFF2-40B4-BE49-F238E27FC236}">
                <a16:creationId xmlns:a16="http://schemas.microsoft.com/office/drawing/2014/main" id="{3743A354-37E4-4649-8914-DD864A29C9BB}"/>
              </a:ext>
            </a:extLst>
          </p:cNvPr>
          <p:cNvSpPr/>
          <p:nvPr/>
        </p:nvSpPr>
        <p:spPr>
          <a:xfrm>
            <a:off x="3292154" y="2699364"/>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2</a:t>
            </a:r>
            <a:endParaRPr dirty="0">
              <a:solidFill>
                <a:schemeClr val="bg1"/>
              </a:solidFill>
            </a:endParaRPr>
          </a:p>
        </p:txBody>
      </p:sp>
      <p:sp>
        <p:nvSpPr>
          <p:cNvPr id="83" name="Google Shape;353;p44">
            <a:extLst>
              <a:ext uri="{FF2B5EF4-FFF2-40B4-BE49-F238E27FC236}">
                <a16:creationId xmlns:a16="http://schemas.microsoft.com/office/drawing/2014/main" id="{C7BAE735-EAC3-4195-8470-1344AC67855E}"/>
              </a:ext>
            </a:extLst>
          </p:cNvPr>
          <p:cNvSpPr/>
          <p:nvPr/>
        </p:nvSpPr>
        <p:spPr>
          <a:xfrm>
            <a:off x="6932110" y="2699378"/>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4</a:t>
            </a:r>
            <a:endParaRPr dirty="0">
              <a:solidFill>
                <a:schemeClr val="bg1"/>
              </a:solidFill>
            </a:endParaRPr>
          </a:p>
        </p:txBody>
      </p:sp>
    </p:spTree>
    <p:extLst>
      <p:ext uri="{BB962C8B-B14F-4D97-AF65-F5344CB8AC3E}">
        <p14:creationId xmlns:p14="http://schemas.microsoft.com/office/powerpoint/2010/main" val="2763800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a:spLocks noGrp="1"/>
          </p:cNvSpPr>
          <p:nvPr>
            <p:ph type="title"/>
          </p:nvPr>
        </p:nvSpPr>
        <p:spPr>
          <a:xfrm>
            <a:off x="430306" y="330450"/>
            <a:ext cx="2331600" cy="53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Frequent Conflict</a:t>
            </a:r>
            <a:endParaRPr dirty="0"/>
          </a:p>
        </p:txBody>
      </p:sp>
      <p:sp>
        <p:nvSpPr>
          <p:cNvPr id="345" name="Google Shape;345;p43"/>
          <p:cNvSpPr txBox="1">
            <a:spLocks noGrp="1"/>
          </p:cNvSpPr>
          <p:nvPr>
            <p:ph type="subTitle" idx="1"/>
          </p:nvPr>
        </p:nvSpPr>
        <p:spPr>
          <a:xfrm>
            <a:off x="430306" y="1376979"/>
            <a:ext cx="3571539" cy="3180746"/>
          </a:xfrm>
          <a:prstGeom prst="rect">
            <a:avLst/>
          </a:prstGeom>
        </p:spPr>
        <p:txBody>
          <a:bodyPr spcFirstLastPara="1" wrap="square" lIns="91425" tIns="91425" rIns="91425" bIns="91425" anchor="t" anchorCtr="0">
            <a:noAutofit/>
          </a:bodyPr>
          <a:lstStyle/>
          <a:p>
            <a:pPr marL="0" indent="0" algn="l">
              <a:lnSpc>
                <a:spcPct val="80000"/>
              </a:lnSpc>
            </a:pPr>
            <a:r>
              <a:rPr lang="en-US" dirty="0"/>
              <a:t>Excess Expense</a:t>
            </a:r>
          </a:p>
          <a:p>
            <a:pPr marL="0" indent="0" algn="l">
              <a:lnSpc>
                <a:spcPct val="80000"/>
              </a:lnSpc>
            </a:pPr>
            <a:endParaRPr lang="en-US" dirty="0"/>
          </a:p>
          <a:p>
            <a:pPr marL="0" indent="0" algn="l">
              <a:lnSpc>
                <a:spcPct val="80000"/>
              </a:lnSpc>
            </a:pPr>
            <a:r>
              <a:rPr lang="en-US" dirty="0"/>
              <a:t>Frequent Point Program</a:t>
            </a:r>
          </a:p>
          <a:p>
            <a:pPr marL="0" indent="0" algn="l">
              <a:lnSpc>
                <a:spcPct val="80000"/>
              </a:lnSpc>
            </a:pPr>
            <a:endParaRPr lang="en-US" dirty="0"/>
          </a:p>
          <a:p>
            <a:pPr marL="0" indent="0" algn="l">
              <a:lnSpc>
                <a:spcPct val="80000"/>
              </a:lnSpc>
            </a:pPr>
            <a:r>
              <a:rPr lang="en-US" dirty="0"/>
              <a:t>Discount Program Offer</a:t>
            </a:r>
          </a:p>
          <a:p>
            <a:pPr marL="0" indent="0" algn="l">
              <a:lnSpc>
                <a:spcPct val="80000"/>
              </a:lnSpc>
            </a:pPr>
            <a:endParaRPr lang="en-US" dirty="0"/>
          </a:p>
          <a:p>
            <a:pPr marL="0" indent="0" algn="l">
              <a:lnSpc>
                <a:spcPct val="80000"/>
              </a:lnSpc>
            </a:pPr>
            <a:r>
              <a:rPr lang="en-US" dirty="0"/>
              <a:t>Vendor Contest</a:t>
            </a:r>
          </a:p>
          <a:p>
            <a:pPr marL="0" indent="0" algn="l">
              <a:lnSpc>
                <a:spcPct val="80000"/>
              </a:lnSpc>
            </a:pPr>
            <a:endParaRPr lang="en-US" dirty="0"/>
          </a:p>
          <a:p>
            <a:pPr marL="0" indent="0" algn="l">
              <a:lnSpc>
                <a:spcPct val="80000"/>
              </a:lnSpc>
            </a:pPr>
            <a:r>
              <a:rPr lang="en-US" dirty="0"/>
              <a:t>Surplus Property</a:t>
            </a:r>
          </a:p>
          <a:p>
            <a:pPr marL="0" indent="0" algn="l">
              <a:lnSpc>
                <a:spcPct val="80000"/>
              </a:lnSpc>
            </a:pPr>
            <a:endParaRPr lang="en-US" dirty="0"/>
          </a:p>
          <a:p>
            <a:pPr marL="0" indent="0" algn="l">
              <a:lnSpc>
                <a:spcPct val="80000"/>
              </a:lnSpc>
            </a:pPr>
            <a:r>
              <a:rPr lang="en-US" dirty="0"/>
              <a:t>Gifts/Travel Provided by Vendor Contractor</a:t>
            </a:r>
          </a:p>
          <a:p>
            <a:pPr marL="0" indent="0" algn="l">
              <a:lnSpc>
                <a:spcPct val="80000"/>
              </a:lnSpc>
            </a:pPr>
            <a:endParaRPr lang="en-US" dirty="0"/>
          </a:p>
          <a:p>
            <a:pPr marL="0" indent="0" algn="l">
              <a:lnSpc>
                <a:spcPct val="80000"/>
              </a:lnSpc>
            </a:pPr>
            <a:r>
              <a:rPr lang="en-US" dirty="0"/>
              <a:t>Solicitations by Superiors/Regulators</a:t>
            </a:r>
          </a:p>
        </p:txBody>
      </p:sp>
      <p:sp>
        <p:nvSpPr>
          <p:cNvPr id="346" name="Google Shape;346;p43"/>
          <p:cNvSpPr txBox="1">
            <a:spLocks noGrp="1"/>
          </p:cNvSpPr>
          <p:nvPr>
            <p:ph type="title" idx="2"/>
          </p:nvPr>
        </p:nvSpPr>
        <p:spPr>
          <a:xfrm>
            <a:off x="2159000" y="327565"/>
            <a:ext cx="2331600" cy="53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bg1"/>
                </a:solidFill>
              </a:rPr>
              <a:t>Of Interest Issues</a:t>
            </a:r>
            <a:endParaRPr dirty="0">
              <a:solidFill>
                <a:schemeClr val="bg1"/>
              </a:solidFill>
            </a:endParaRPr>
          </a:p>
        </p:txBody>
      </p:sp>
      <p:sp>
        <p:nvSpPr>
          <p:cNvPr id="347" name="Google Shape;347;p43"/>
          <p:cNvSpPr txBox="1">
            <a:spLocks noGrp="1"/>
          </p:cNvSpPr>
          <p:nvPr>
            <p:ph type="subTitle" idx="3"/>
          </p:nvPr>
        </p:nvSpPr>
        <p:spPr>
          <a:xfrm>
            <a:off x="4862457" y="1376979"/>
            <a:ext cx="3571538" cy="2969110"/>
          </a:xfrm>
          <a:prstGeom prst="rect">
            <a:avLst/>
          </a:prstGeom>
        </p:spPr>
        <p:txBody>
          <a:bodyPr spcFirstLastPara="1" wrap="square" lIns="91425" tIns="91425" rIns="91425" bIns="91425" anchor="t" anchorCtr="0">
            <a:noAutofit/>
          </a:bodyPr>
          <a:lstStyle/>
          <a:p>
            <a:pPr marL="0" indent="0" algn="l">
              <a:lnSpc>
                <a:spcPct val="80000"/>
              </a:lnSpc>
            </a:pPr>
            <a:r>
              <a:rPr lang="en-US" dirty="0"/>
              <a:t>Private business enterprise</a:t>
            </a:r>
          </a:p>
          <a:p>
            <a:pPr marL="0" indent="0" algn="l">
              <a:lnSpc>
                <a:spcPct val="80000"/>
              </a:lnSpc>
            </a:pPr>
            <a:r>
              <a:rPr lang="en-US" dirty="0"/>
              <a:t>Charter schools</a:t>
            </a:r>
          </a:p>
          <a:p>
            <a:pPr marL="0" indent="0" algn="l">
              <a:lnSpc>
                <a:spcPct val="80000"/>
              </a:lnSpc>
            </a:pPr>
            <a:r>
              <a:rPr lang="en-US" dirty="0"/>
              <a:t> </a:t>
            </a:r>
          </a:p>
          <a:p>
            <a:pPr marL="0" indent="0" algn="l">
              <a:lnSpc>
                <a:spcPct val="80000"/>
              </a:lnSpc>
            </a:pPr>
            <a:r>
              <a:rPr lang="en-US" dirty="0"/>
              <a:t>Use of Personnel, Equipment, Facilities</a:t>
            </a:r>
          </a:p>
          <a:p>
            <a:pPr marL="0" indent="0" algn="l">
              <a:lnSpc>
                <a:spcPct val="80000"/>
              </a:lnSpc>
            </a:pPr>
            <a:endParaRPr lang="en-US" dirty="0"/>
          </a:p>
          <a:p>
            <a:pPr marL="0" indent="0" algn="l">
              <a:lnSpc>
                <a:spcPct val="80000"/>
              </a:lnSpc>
            </a:pPr>
            <a:r>
              <a:rPr lang="en-US" dirty="0"/>
              <a:t>Nepotism</a:t>
            </a:r>
          </a:p>
          <a:p>
            <a:pPr marL="0" indent="0" algn="l">
              <a:lnSpc>
                <a:spcPct val="80000"/>
              </a:lnSpc>
            </a:pPr>
            <a:endParaRPr lang="en-US" dirty="0"/>
          </a:p>
          <a:p>
            <a:pPr marL="0" indent="0" algn="l">
              <a:lnSpc>
                <a:spcPct val="80000"/>
              </a:lnSpc>
            </a:pPr>
            <a:r>
              <a:rPr lang="en-US" dirty="0"/>
              <a:t>Grant Fund Manipulation</a:t>
            </a:r>
            <a:br>
              <a:rPr lang="en-US" dirty="0"/>
            </a:br>
            <a:endParaRPr lang="en-US" dirty="0"/>
          </a:p>
          <a:p>
            <a:pPr marL="0" indent="0" algn="l">
              <a:lnSpc>
                <a:spcPct val="80000"/>
              </a:lnSpc>
            </a:pPr>
            <a:r>
              <a:rPr lang="en-US" dirty="0"/>
              <a:t>Perjury</a:t>
            </a:r>
          </a:p>
          <a:p>
            <a:pPr marL="0" lvl="0" indent="0" algn="l" rtl="0">
              <a:spcBef>
                <a:spcPts val="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25" name="Google Shape;325;p41"/>
          <p:cNvSpPr txBox="1">
            <a:spLocks noGrp="1"/>
          </p:cNvSpPr>
          <p:nvPr>
            <p:ph type="title"/>
          </p:nvPr>
        </p:nvSpPr>
        <p:spPr>
          <a:xfrm>
            <a:off x="5911454" y="441065"/>
            <a:ext cx="2931332" cy="4268554"/>
          </a:xfrm>
          <a:prstGeom prst="rect">
            <a:avLst/>
          </a:prstGeom>
        </p:spPr>
        <p:txBody>
          <a:bodyPr spcFirstLastPara="1" wrap="square" lIns="91425" tIns="91425" rIns="91425" bIns="91425" anchor="ctr" anchorCtr="0">
            <a:noAutofit/>
          </a:bodyPr>
          <a:lstStyle/>
          <a:p>
            <a:r>
              <a:rPr lang="en-US" dirty="0"/>
              <a:t>RED FLAGS</a:t>
            </a:r>
            <a:br>
              <a:rPr lang="en-US" dirty="0"/>
            </a:br>
            <a:br>
              <a:rPr lang="en-US" dirty="0"/>
            </a:br>
            <a:br>
              <a:rPr lang="en-US" dirty="0"/>
            </a:br>
            <a:r>
              <a:rPr lang="en-US" dirty="0"/>
              <a:t>Action with financial implication</a:t>
            </a:r>
            <a:br>
              <a:rPr lang="en-US" dirty="0"/>
            </a:br>
            <a:br>
              <a:rPr lang="en-US" dirty="0"/>
            </a:br>
            <a:r>
              <a:rPr lang="en-US" dirty="0"/>
              <a:t>Connection to public employment</a:t>
            </a:r>
            <a:br>
              <a:rPr lang="en-US" dirty="0"/>
            </a:br>
            <a:br>
              <a:rPr lang="en-US" dirty="0"/>
            </a:br>
            <a:r>
              <a:rPr lang="en-US" dirty="0"/>
              <a:t>Relationship connection … family/friend</a:t>
            </a:r>
            <a:br>
              <a:rPr lang="en-US" dirty="0"/>
            </a:br>
            <a:br>
              <a:rPr lang="en-US" dirty="0"/>
            </a:br>
            <a:r>
              <a:rPr lang="en-US" dirty="0"/>
              <a:t>Is public disclosure a problem?</a:t>
            </a:r>
          </a:p>
        </p:txBody>
      </p:sp>
      <p:pic>
        <p:nvPicPr>
          <p:cNvPr id="4" name="Picture 3">
            <a:extLst>
              <a:ext uri="{FF2B5EF4-FFF2-40B4-BE49-F238E27FC236}">
                <a16:creationId xmlns:a16="http://schemas.microsoft.com/office/drawing/2014/main" id="{22914699-DD89-4B81-A00D-099CB071C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85" y="1048768"/>
            <a:ext cx="2577353" cy="304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574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1"/>
        <p:cNvGrpSpPr/>
        <p:nvPr/>
      </p:nvGrpSpPr>
      <p:grpSpPr>
        <a:xfrm>
          <a:off x="0" y="0"/>
          <a:ext cx="0" cy="0"/>
          <a:chOff x="0" y="0"/>
          <a:chExt cx="0" cy="0"/>
        </a:xfrm>
      </p:grpSpPr>
      <p:sp>
        <p:nvSpPr>
          <p:cNvPr id="432" name="Google Shape;432;p45"/>
          <p:cNvSpPr txBox="1">
            <a:spLocks noGrp="1"/>
          </p:cNvSpPr>
          <p:nvPr>
            <p:ph type="title"/>
          </p:nvPr>
        </p:nvSpPr>
        <p:spPr>
          <a:xfrm>
            <a:off x="1388100" y="1568950"/>
            <a:ext cx="6367800" cy="20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lt2"/>
                </a:solidFill>
              </a:rPr>
              <a:t>STATEMENTS OF FINANCIAL INTERSTS</a:t>
            </a:r>
            <a:endParaRPr dirty="0">
              <a:solidFill>
                <a:schemeClr val="l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6"/>
          <p:cNvSpPr/>
          <p:nvPr/>
        </p:nvSpPr>
        <p:spPr>
          <a:xfrm>
            <a:off x="4460450" y="0"/>
            <a:ext cx="4683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6"/>
          <p:cNvSpPr txBox="1">
            <a:spLocks noGrp="1"/>
          </p:cNvSpPr>
          <p:nvPr>
            <p:ph type="body" idx="1"/>
          </p:nvPr>
        </p:nvSpPr>
        <p:spPr>
          <a:xfrm>
            <a:off x="254223" y="1402726"/>
            <a:ext cx="4206227" cy="177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Officials/Employees</a:t>
            </a:r>
          </a:p>
          <a:p>
            <a:pPr marL="0" lvl="0" indent="0" algn="l" rtl="0">
              <a:spcBef>
                <a:spcPts val="0"/>
              </a:spcBef>
              <a:spcAft>
                <a:spcPts val="1600"/>
              </a:spcAft>
              <a:buNone/>
            </a:pPr>
            <a:r>
              <a:rPr lang="en-US" dirty="0"/>
              <a:t>	Local/Commission</a:t>
            </a:r>
          </a:p>
          <a:p>
            <a:pPr marL="0" lvl="0" indent="0" algn="l" rtl="0">
              <a:spcBef>
                <a:spcPts val="0"/>
              </a:spcBef>
              <a:spcAft>
                <a:spcPts val="1600"/>
              </a:spcAft>
              <a:buNone/>
            </a:pPr>
            <a:r>
              <a:rPr lang="en-US" dirty="0"/>
              <a:t>Candidates</a:t>
            </a:r>
          </a:p>
          <a:p>
            <a:pPr marL="0" lvl="0" indent="0" algn="l" rtl="0">
              <a:spcBef>
                <a:spcPts val="0"/>
              </a:spcBef>
              <a:spcAft>
                <a:spcPts val="1600"/>
              </a:spcAft>
              <a:buNone/>
            </a:pPr>
            <a:r>
              <a:rPr lang="en-US" dirty="0"/>
              <a:t>	Local/Election Board</a:t>
            </a:r>
          </a:p>
          <a:p>
            <a:pPr marL="0" lvl="0" indent="0" algn="l" rtl="0">
              <a:spcBef>
                <a:spcPts val="0"/>
              </a:spcBef>
              <a:spcAft>
                <a:spcPts val="1600"/>
              </a:spcAft>
              <a:buNone/>
            </a:pPr>
            <a:r>
              <a:rPr lang="en-US" dirty="0"/>
              <a:t>Write-In Winners</a:t>
            </a:r>
          </a:p>
          <a:p>
            <a:pPr marL="0" lvl="0" indent="0" algn="l" rtl="0">
              <a:spcBef>
                <a:spcPts val="0"/>
              </a:spcBef>
              <a:spcAft>
                <a:spcPts val="1600"/>
              </a:spcAft>
              <a:buNone/>
            </a:pPr>
            <a:r>
              <a:rPr lang="en-US" dirty="0"/>
              <a:t>	Local Filing</a:t>
            </a:r>
            <a:endParaRPr dirty="0"/>
          </a:p>
        </p:txBody>
      </p:sp>
      <p:sp>
        <p:nvSpPr>
          <p:cNvPr id="439" name="Google Shape;439;p46"/>
          <p:cNvSpPr txBox="1">
            <a:spLocks noGrp="1"/>
          </p:cNvSpPr>
          <p:nvPr>
            <p:ph type="title"/>
          </p:nvPr>
        </p:nvSpPr>
        <p:spPr>
          <a:xfrm>
            <a:off x="701600" y="612675"/>
            <a:ext cx="357210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Where to file</a:t>
            </a:r>
            <a:endParaRPr dirty="0"/>
          </a:p>
        </p:txBody>
      </p:sp>
      <p:pic>
        <p:nvPicPr>
          <p:cNvPr id="440" name="Google Shape;440;p46"/>
          <p:cNvPicPr preferRelativeResize="0"/>
          <p:nvPr/>
        </p:nvPicPr>
        <p:blipFill rotWithShape="1">
          <a:blip r:embed="rId3">
            <a:alphaModFix/>
          </a:blip>
          <a:srcRect l="7868"/>
          <a:stretch/>
        </p:blipFill>
        <p:spPr>
          <a:xfrm>
            <a:off x="4950602" y="1049700"/>
            <a:ext cx="4206227" cy="3044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1"/>
          <p:cNvSpPr txBox="1">
            <a:spLocks noGrp="1"/>
          </p:cNvSpPr>
          <p:nvPr>
            <p:ph type="title"/>
          </p:nvPr>
        </p:nvSpPr>
        <p:spPr>
          <a:xfrm>
            <a:off x="477263" y="381411"/>
            <a:ext cx="357210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Issues of Interest</a:t>
            </a:r>
            <a:endParaRPr dirty="0"/>
          </a:p>
        </p:txBody>
      </p:sp>
      <p:sp>
        <p:nvSpPr>
          <p:cNvPr id="553" name="Google Shape;553;p51"/>
          <p:cNvSpPr txBox="1">
            <a:spLocks noGrp="1"/>
          </p:cNvSpPr>
          <p:nvPr>
            <p:ph type="subTitle" idx="1"/>
          </p:nvPr>
        </p:nvSpPr>
        <p:spPr>
          <a:xfrm>
            <a:off x="2429867" y="2470188"/>
            <a:ext cx="4001845" cy="2803784"/>
          </a:xfrm>
          <a:prstGeom prst="rect">
            <a:avLst/>
          </a:prstGeom>
        </p:spPr>
        <p:txBody>
          <a:bodyPr spcFirstLastPara="1" wrap="square" lIns="91425" tIns="91425" rIns="91425" bIns="91425" anchor="t" anchorCtr="0">
            <a:noAutofit/>
          </a:bodyPr>
          <a:lstStyle/>
          <a:p>
            <a:pPr marL="457200" lvl="1" indent="0" algn="l">
              <a:lnSpc>
                <a:spcPct val="90000"/>
              </a:lnSpc>
            </a:pPr>
            <a:r>
              <a:rPr lang="en-US" dirty="0">
                <a:solidFill>
                  <a:schemeClr val="bg1"/>
                </a:solidFill>
              </a:rPr>
              <a:t>Back-Dating of Statements of Financial Interests.</a:t>
            </a:r>
          </a:p>
          <a:p>
            <a:pPr algn="l">
              <a:lnSpc>
                <a:spcPct val="60000"/>
              </a:lnSpc>
            </a:pPr>
            <a:endParaRPr lang="en-US" dirty="0">
              <a:solidFill>
                <a:schemeClr val="bg1"/>
              </a:solidFill>
            </a:endParaRPr>
          </a:p>
          <a:p>
            <a:pPr marL="457200" lvl="1" indent="0" algn="l">
              <a:lnSpc>
                <a:spcPct val="75000"/>
              </a:lnSpc>
            </a:pPr>
            <a:r>
              <a:rPr lang="en-US" dirty="0">
                <a:solidFill>
                  <a:schemeClr val="bg1"/>
                </a:solidFill>
              </a:rPr>
              <a:t>Allowing Municipal Administrator (Secretary Manager) to fill out and file governing board forms.</a:t>
            </a:r>
          </a:p>
          <a:p>
            <a:pPr algn="l">
              <a:lnSpc>
                <a:spcPct val="75000"/>
              </a:lnSpc>
              <a:buFontTx/>
              <a:buChar char="•"/>
            </a:pPr>
            <a:endParaRPr lang="en-US" dirty="0">
              <a:solidFill>
                <a:schemeClr val="bg1"/>
              </a:solidFill>
            </a:endParaRPr>
          </a:p>
          <a:p>
            <a:pPr marL="457200" lvl="1" indent="0" algn="l">
              <a:lnSpc>
                <a:spcPct val="75000"/>
              </a:lnSpc>
            </a:pPr>
            <a:r>
              <a:rPr lang="en-US" dirty="0">
                <a:solidFill>
                  <a:schemeClr val="bg1"/>
                </a:solidFill>
              </a:rPr>
              <a:t>Public access to forms.</a:t>
            </a:r>
          </a:p>
          <a:p>
            <a:pPr algn="l">
              <a:lnSpc>
                <a:spcPct val="75000"/>
              </a:lnSpc>
              <a:buFontTx/>
              <a:buChar char="•"/>
            </a:pPr>
            <a:endParaRPr lang="en-US" dirty="0">
              <a:solidFill>
                <a:schemeClr val="bg1"/>
              </a:solidFill>
            </a:endParaRPr>
          </a:p>
          <a:p>
            <a:pPr marL="457200" lvl="1" indent="0" algn="l">
              <a:lnSpc>
                <a:spcPct val="75000"/>
              </a:lnSpc>
            </a:pPr>
            <a:r>
              <a:rPr lang="en-US" dirty="0">
                <a:solidFill>
                  <a:schemeClr val="bg1"/>
                </a:solidFill>
              </a:rPr>
              <a:t>Prohibition on receipt of compensation from public funds and service in office.</a:t>
            </a:r>
          </a:p>
          <a:p>
            <a:pPr marL="0" lvl="0" indent="0" algn="l" rtl="0">
              <a:spcBef>
                <a:spcPts val="0"/>
              </a:spcBef>
              <a:spcAft>
                <a:spcPts val="0"/>
              </a:spcAft>
              <a:buNone/>
            </a:pPr>
            <a:endParaRPr dirty="0"/>
          </a:p>
        </p:txBody>
      </p:sp>
      <p:grpSp>
        <p:nvGrpSpPr>
          <p:cNvPr id="554" name="Google Shape;554;p51"/>
          <p:cNvGrpSpPr/>
          <p:nvPr/>
        </p:nvGrpSpPr>
        <p:grpSpPr>
          <a:xfrm>
            <a:off x="3352141" y="1452200"/>
            <a:ext cx="428954" cy="475573"/>
            <a:chOff x="3668886" y="3439312"/>
            <a:chExt cx="428954" cy="475573"/>
          </a:xfrm>
        </p:grpSpPr>
        <p:sp>
          <p:nvSpPr>
            <p:cNvPr id="555" name="Google Shape;555;p51"/>
            <p:cNvSpPr/>
            <p:nvPr/>
          </p:nvSpPr>
          <p:spPr>
            <a:xfrm>
              <a:off x="3668886" y="3439312"/>
              <a:ext cx="428954" cy="393328"/>
            </a:xfrm>
            <a:custGeom>
              <a:avLst/>
              <a:gdLst/>
              <a:ahLst/>
              <a:cxnLst/>
              <a:rect l="l" t="t" r="r" b="b"/>
              <a:pathLst>
                <a:path w="22672" h="20789" extrusionOk="0">
                  <a:moveTo>
                    <a:pt x="12711" y="2986"/>
                  </a:moveTo>
                  <a:cubicBezTo>
                    <a:pt x="15599" y="2986"/>
                    <a:pt x="17949" y="5336"/>
                    <a:pt x="17949" y="8224"/>
                  </a:cubicBezTo>
                  <a:cubicBezTo>
                    <a:pt x="17949" y="11112"/>
                    <a:pt x="15599" y="13464"/>
                    <a:pt x="12711" y="13464"/>
                  </a:cubicBezTo>
                  <a:cubicBezTo>
                    <a:pt x="9821" y="13464"/>
                    <a:pt x="7471" y="11114"/>
                    <a:pt x="7471" y="8224"/>
                  </a:cubicBezTo>
                  <a:cubicBezTo>
                    <a:pt x="7471" y="5336"/>
                    <a:pt x="9821" y="2986"/>
                    <a:pt x="12711" y="2986"/>
                  </a:cubicBezTo>
                  <a:close/>
                  <a:moveTo>
                    <a:pt x="17053" y="815"/>
                  </a:moveTo>
                  <a:cubicBezTo>
                    <a:pt x="19701" y="815"/>
                    <a:pt x="21857" y="2873"/>
                    <a:pt x="21857" y="5402"/>
                  </a:cubicBezTo>
                  <a:cubicBezTo>
                    <a:pt x="21857" y="7110"/>
                    <a:pt x="20945" y="12746"/>
                    <a:pt x="20014" y="16167"/>
                  </a:cubicBezTo>
                  <a:cubicBezTo>
                    <a:pt x="19960" y="16366"/>
                    <a:pt x="19778" y="16504"/>
                    <a:pt x="19573" y="16504"/>
                  </a:cubicBezTo>
                  <a:cubicBezTo>
                    <a:pt x="19572" y="16504"/>
                    <a:pt x="19571" y="16504"/>
                    <a:pt x="19569" y="16504"/>
                  </a:cubicBezTo>
                  <a:lnTo>
                    <a:pt x="14538" y="16504"/>
                  </a:lnTo>
                  <a:cubicBezTo>
                    <a:pt x="14536" y="16504"/>
                    <a:pt x="14535" y="16504"/>
                    <a:pt x="14534" y="16504"/>
                  </a:cubicBezTo>
                  <a:cubicBezTo>
                    <a:pt x="14328" y="16504"/>
                    <a:pt x="14147" y="16366"/>
                    <a:pt x="14092" y="16167"/>
                  </a:cubicBezTo>
                  <a:cubicBezTo>
                    <a:pt x="13935" y="15590"/>
                    <a:pt x="13775" y="14933"/>
                    <a:pt x="13612" y="14211"/>
                  </a:cubicBezTo>
                  <a:cubicBezTo>
                    <a:pt x="14873" y="14020"/>
                    <a:pt x="16041" y="13436"/>
                    <a:pt x="16950" y="12541"/>
                  </a:cubicBezTo>
                  <a:lnTo>
                    <a:pt x="19225" y="12541"/>
                  </a:lnTo>
                  <a:cubicBezTo>
                    <a:pt x="19450" y="12541"/>
                    <a:pt x="19632" y="12359"/>
                    <a:pt x="19632" y="12135"/>
                  </a:cubicBezTo>
                  <a:cubicBezTo>
                    <a:pt x="19632" y="11909"/>
                    <a:pt x="19450" y="11727"/>
                    <a:pt x="19225" y="11727"/>
                  </a:cubicBezTo>
                  <a:lnTo>
                    <a:pt x="17646" y="11727"/>
                  </a:lnTo>
                  <a:cubicBezTo>
                    <a:pt x="17943" y="11308"/>
                    <a:pt x="18187" y="10851"/>
                    <a:pt x="18371" y="10370"/>
                  </a:cubicBezTo>
                  <a:lnTo>
                    <a:pt x="19660" y="10370"/>
                  </a:lnTo>
                  <a:cubicBezTo>
                    <a:pt x="19885" y="10370"/>
                    <a:pt x="20067" y="10187"/>
                    <a:pt x="20067" y="9962"/>
                  </a:cubicBezTo>
                  <a:cubicBezTo>
                    <a:pt x="20067" y="9738"/>
                    <a:pt x="19885" y="9556"/>
                    <a:pt x="19660" y="9556"/>
                  </a:cubicBezTo>
                  <a:lnTo>
                    <a:pt x="18617" y="9556"/>
                  </a:lnTo>
                  <a:cubicBezTo>
                    <a:pt x="18715" y="9119"/>
                    <a:pt x="18765" y="8673"/>
                    <a:pt x="18765" y="8225"/>
                  </a:cubicBezTo>
                  <a:lnTo>
                    <a:pt x="18765" y="8198"/>
                  </a:lnTo>
                  <a:lnTo>
                    <a:pt x="20096" y="8198"/>
                  </a:lnTo>
                  <a:cubicBezTo>
                    <a:pt x="20317" y="8194"/>
                    <a:pt x="20493" y="8013"/>
                    <a:pt x="20493" y="7792"/>
                  </a:cubicBezTo>
                  <a:cubicBezTo>
                    <a:pt x="20493" y="7570"/>
                    <a:pt x="20317" y="7388"/>
                    <a:pt x="20096" y="7383"/>
                  </a:cubicBezTo>
                  <a:lnTo>
                    <a:pt x="18706" y="7383"/>
                  </a:lnTo>
                  <a:cubicBezTo>
                    <a:pt x="18641" y="6919"/>
                    <a:pt x="18523" y="6464"/>
                    <a:pt x="18351" y="6027"/>
                  </a:cubicBezTo>
                  <a:lnTo>
                    <a:pt x="20096" y="6027"/>
                  </a:lnTo>
                  <a:cubicBezTo>
                    <a:pt x="20317" y="6021"/>
                    <a:pt x="20493" y="5841"/>
                    <a:pt x="20493" y="5619"/>
                  </a:cubicBezTo>
                  <a:cubicBezTo>
                    <a:pt x="20493" y="5398"/>
                    <a:pt x="20317" y="5217"/>
                    <a:pt x="20096" y="5213"/>
                  </a:cubicBezTo>
                  <a:lnTo>
                    <a:pt x="17958" y="5213"/>
                  </a:lnTo>
                  <a:cubicBezTo>
                    <a:pt x="17670" y="4712"/>
                    <a:pt x="17312" y="4254"/>
                    <a:pt x="16893" y="3855"/>
                  </a:cubicBezTo>
                  <a:lnTo>
                    <a:pt x="19225" y="3855"/>
                  </a:lnTo>
                  <a:cubicBezTo>
                    <a:pt x="19228" y="3855"/>
                    <a:pt x="19231" y="3855"/>
                    <a:pt x="19233" y="3855"/>
                  </a:cubicBezTo>
                  <a:cubicBezTo>
                    <a:pt x="19457" y="3855"/>
                    <a:pt x="19641" y="3673"/>
                    <a:pt x="19641" y="3448"/>
                  </a:cubicBezTo>
                  <a:cubicBezTo>
                    <a:pt x="19641" y="3222"/>
                    <a:pt x="19457" y="3040"/>
                    <a:pt x="19233" y="3040"/>
                  </a:cubicBezTo>
                  <a:cubicBezTo>
                    <a:pt x="19231" y="3040"/>
                    <a:pt x="19228" y="3040"/>
                    <a:pt x="19225" y="3040"/>
                  </a:cubicBezTo>
                  <a:lnTo>
                    <a:pt x="15830" y="3040"/>
                  </a:lnTo>
                  <a:cubicBezTo>
                    <a:pt x="15141" y="2623"/>
                    <a:pt x="14375" y="2350"/>
                    <a:pt x="13577" y="2235"/>
                  </a:cubicBezTo>
                  <a:cubicBezTo>
                    <a:pt x="14477" y="1335"/>
                    <a:pt x="15728" y="815"/>
                    <a:pt x="17053" y="815"/>
                  </a:cubicBezTo>
                  <a:close/>
                  <a:moveTo>
                    <a:pt x="6202" y="14053"/>
                  </a:moveTo>
                  <a:cubicBezTo>
                    <a:pt x="6376" y="14053"/>
                    <a:pt x="6549" y="14119"/>
                    <a:pt x="6683" y="14252"/>
                  </a:cubicBezTo>
                  <a:cubicBezTo>
                    <a:pt x="6950" y="14519"/>
                    <a:pt x="6947" y="14955"/>
                    <a:pt x="6675" y="15219"/>
                  </a:cubicBezTo>
                  <a:lnTo>
                    <a:pt x="3054" y="18841"/>
                  </a:lnTo>
                  <a:lnTo>
                    <a:pt x="2094" y="17881"/>
                  </a:lnTo>
                  <a:lnTo>
                    <a:pt x="5716" y="14258"/>
                  </a:lnTo>
                  <a:cubicBezTo>
                    <a:pt x="5849" y="14122"/>
                    <a:pt x="6026" y="14053"/>
                    <a:pt x="6202" y="14053"/>
                  </a:cubicBezTo>
                  <a:close/>
                  <a:moveTo>
                    <a:pt x="1519" y="18456"/>
                  </a:moveTo>
                  <a:lnTo>
                    <a:pt x="2479" y="19416"/>
                  </a:lnTo>
                  <a:lnTo>
                    <a:pt x="2115" y="19780"/>
                  </a:lnTo>
                  <a:cubicBezTo>
                    <a:pt x="1987" y="19908"/>
                    <a:pt x="1815" y="19979"/>
                    <a:pt x="1636" y="19979"/>
                  </a:cubicBezTo>
                  <a:cubicBezTo>
                    <a:pt x="1361" y="19979"/>
                    <a:pt x="1114" y="19814"/>
                    <a:pt x="1008" y="19560"/>
                  </a:cubicBezTo>
                  <a:cubicBezTo>
                    <a:pt x="903" y="19305"/>
                    <a:pt x="960" y="19014"/>
                    <a:pt x="1155" y="18820"/>
                  </a:cubicBezTo>
                  <a:lnTo>
                    <a:pt x="1519" y="18456"/>
                  </a:lnTo>
                  <a:close/>
                  <a:moveTo>
                    <a:pt x="17053" y="0"/>
                  </a:moveTo>
                  <a:cubicBezTo>
                    <a:pt x="15275" y="0"/>
                    <a:pt x="13608" y="809"/>
                    <a:pt x="12547" y="2174"/>
                  </a:cubicBezTo>
                  <a:cubicBezTo>
                    <a:pt x="9284" y="2261"/>
                    <a:pt x="6657" y="4941"/>
                    <a:pt x="6657" y="8225"/>
                  </a:cubicBezTo>
                  <a:cubicBezTo>
                    <a:pt x="6655" y="9694"/>
                    <a:pt x="7191" y="11114"/>
                    <a:pt x="8163" y="12215"/>
                  </a:cubicBezTo>
                  <a:cubicBezTo>
                    <a:pt x="8133" y="12233"/>
                    <a:pt x="8104" y="12254"/>
                    <a:pt x="8078" y="12280"/>
                  </a:cubicBezTo>
                  <a:lnTo>
                    <a:pt x="6922" y="13436"/>
                  </a:lnTo>
                  <a:cubicBezTo>
                    <a:pt x="6694" y="13309"/>
                    <a:pt x="6444" y="13246"/>
                    <a:pt x="6195" y="13246"/>
                  </a:cubicBezTo>
                  <a:cubicBezTo>
                    <a:pt x="5809" y="13246"/>
                    <a:pt x="5427" y="13396"/>
                    <a:pt x="5140" y="13683"/>
                  </a:cubicBezTo>
                  <a:lnTo>
                    <a:pt x="580" y="18244"/>
                  </a:lnTo>
                  <a:cubicBezTo>
                    <a:pt x="0" y="18828"/>
                    <a:pt x="3" y="19770"/>
                    <a:pt x="584" y="20351"/>
                  </a:cubicBezTo>
                  <a:cubicBezTo>
                    <a:pt x="876" y="20642"/>
                    <a:pt x="1258" y="20788"/>
                    <a:pt x="1640" y="20788"/>
                  </a:cubicBezTo>
                  <a:cubicBezTo>
                    <a:pt x="2020" y="20788"/>
                    <a:pt x="2400" y="20644"/>
                    <a:pt x="2690" y="20355"/>
                  </a:cubicBezTo>
                  <a:lnTo>
                    <a:pt x="7251" y="15795"/>
                  </a:lnTo>
                  <a:cubicBezTo>
                    <a:pt x="7723" y="15323"/>
                    <a:pt x="7825" y="14595"/>
                    <a:pt x="7499" y="14011"/>
                  </a:cubicBezTo>
                  <a:lnTo>
                    <a:pt x="8655" y="12855"/>
                  </a:lnTo>
                  <a:cubicBezTo>
                    <a:pt x="8679" y="12831"/>
                    <a:pt x="8702" y="12802"/>
                    <a:pt x="8718" y="12773"/>
                  </a:cubicBezTo>
                  <a:cubicBezTo>
                    <a:pt x="9820" y="13743"/>
                    <a:pt x="11236" y="14278"/>
                    <a:pt x="12703" y="14278"/>
                  </a:cubicBezTo>
                  <a:cubicBezTo>
                    <a:pt x="12705" y="14278"/>
                    <a:pt x="12708" y="14278"/>
                    <a:pt x="12710" y="14278"/>
                  </a:cubicBezTo>
                  <a:lnTo>
                    <a:pt x="12793" y="14278"/>
                  </a:lnTo>
                  <a:cubicBezTo>
                    <a:pt x="12964" y="15058"/>
                    <a:pt x="13137" y="15765"/>
                    <a:pt x="13306" y="16382"/>
                  </a:cubicBezTo>
                  <a:cubicBezTo>
                    <a:pt x="13459" y="16936"/>
                    <a:pt x="13963" y="17320"/>
                    <a:pt x="14538" y="17320"/>
                  </a:cubicBezTo>
                  <a:lnTo>
                    <a:pt x="19568" y="17320"/>
                  </a:lnTo>
                  <a:cubicBezTo>
                    <a:pt x="20143" y="17320"/>
                    <a:pt x="20647" y="16936"/>
                    <a:pt x="20800" y="16382"/>
                  </a:cubicBezTo>
                  <a:cubicBezTo>
                    <a:pt x="21746" y="12908"/>
                    <a:pt x="22672" y="7159"/>
                    <a:pt x="22672" y="5404"/>
                  </a:cubicBezTo>
                  <a:cubicBezTo>
                    <a:pt x="22672" y="2424"/>
                    <a:pt x="20150" y="2"/>
                    <a:pt x="17053" y="2"/>
                  </a:cubicBezTo>
                  <a:lnTo>
                    <a:pt x="17053" y="0"/>
                  </a:lnTo>
                  <a:close/>
                </a:path>
              </a:pathLst>
            </a:custGeom>
            <a:solidFill>
              <a:schemeClr val="tx1">
                <a:lumMod val="95000"/>
                <a:lumOff val="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sp>
          <p:nvSpPr>
            <p:cNvPr id="556" name="Google Shape;556;p51"/>
            <p:cNvSpPr/>
            <p:nvPr/>
          </p:nvSpPr>
          <p:spPr>
            <a:xfrm>
              <a:off x="3926311" y="3784412"/>
              <a:ext cx="130453" cy="130472"/>
            </a:xfrm>
            <a:custGeom>
              <a:avLst/>
              <a:gdLst/>
              <a:ahLst/>
              <a:cxnLst/>
              <a:rect l="l" t="t" r="r" b="b"/>
              <a:pathLst>
                <a:path w="6895" h="6896" extrusionOk="0">
                  <a:moveTo>
                    <a:pt x="6080" y="815"/>
                  </a:moveTo>
                  <a:lnTo>
                    <a:pt x="6080" y="3449"/>
                  </a:lnTo>
                  <a:cubicBezTo>
                    <a:pt x="6080" y="4900"/>
                    <a:pt x="4899" y="6081"/>
                    <a:pt x="3447" y="6081"/>
                  </a:cubicBezTo>
                  <a:cubicBezTo>
                    <a:pt x="1995" y="6081"/>
                    <a:pt x="815" y="4900"/>
                    <a:pt x="815" y="3449"/>
                  </a:cubicBezTo>
                  <a:lnTo>
                    <a:pt x="815" y="815"/>
                  </a:lnTo>
                  <a:close/>
                  <a:moveTo>
                    <a:pt x="516" y="1"/>
                  </a:moveTo>
                  <a:cubicBezTo>
                    <a:pt x="231" y="2"/>
                    <a:pt x="0" y="231"/>
                    <a:pt x="0" y="516"/>
                  </a:cubicBezTo>
                  <a:lnTo>
                    <a:pt x="0" y="3449"/>
                  </a:lnTo>
                  <a:cubicBezTo>
                    <a:pt x="0" y="5349"/>
                    <a:pt x="1546" y="6895"/>
                    <a:pt x="3447" y="6895"/>
                  </a:cubicBezTo>
                  <a:cubicBezTo>
                    <a:pt x="5348" y="6895"/>
                    <a:pt x="6895" y="5349"/>
                    <a:pt x="6895" y="3449"/>
                  </a:cubicBezTo>
                  <a:lnTo>
                    <a:pt x="6895" y="516"/>
                  </a:lnTo>
                  <a:cubicBezTo>
                    <a:pt x="6893" y="231"/>
                    <a:pt x="6663" y="2"/>
                    <a:pt x="6379"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57" name="Google Shape;557;p51"/>
            <p:cNvSpPr/>
            <p:nvPr/>
          </p:nvSpPr>
          <p:spPr>
            <a:xfrm>
              <a:off x="3950964" y="3702243"/>
              <a:ext cx="81148" cy="15439"/>
            </a:xfrm>
            <a:custGeom>
              <a:avLst/>
              <a:gdLst/>
              <a:ahLst/>
              <a:cxnLst/>
              <a:rect l="l" t="t" r="r" b="b"/>
              <a:pathLst>
                <a:path w="4289" h="816" extrusionOk="0">
                  <a:moveTo>
                    <a:pt x="407" y="0"/>
                  </a:moveTo>
                  <a:cubicBezTo>
                    <a:pt x="182" y="0"/>
                    <a:pt x="0" y="184"/>
                    <a:pt x="0" y="408"/>
                  </a:cubicBezTo>
                  <a:cubicBezTo>
                    <a:pt x="0" y="633"/>
                    <a:pt x="182" y="815"/>
                    <a:pt x="407" y="815"/>
                  </a:cubicBezTo>
                  <a:lnTo>
                    <a:pt x="3882" y="815"/>
                  </a:lnTo>
                  <a:cubicBezTo>
                    <a:pt x="4107" y="815"/>
                    <a:pt x="4289" y="633"/>
                    <a:pt x="4289" y="408"/>
                  </a:cubicBezTo>
                  <a:cubicBezTo>
                    <a:pt x="4289" y="184"/>
                    <a:pt x="4107" y="0"/>
                    <a:pt x="3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58" name="Google Shape;558;p51"/>
            <p:cNvSpPr/>
            <p:nvPr/>
          </p:nvSpPr>
          <p:spPr>
            <a:xfrm>
              <a:off x="3967368" y="3841929"/>
              <a:ext cx="48303" cy="15439"/>
            </a:xfrm>
            <a:custGeom>
              <a:avLst/>
              <a:gdLst/>
              <a:ahLst/>
              <a:cxnLst/>
              <a:rect l="l" t="t" r="r" b="b"/>
              <a:pathLst>
                <a:path w="2553" h="816" extrusionOk="0">
                  <a:moveTo>
                    <a:pt x="408" y="1"/>
                  </a:moveTo>
                  <a:cubicBezTo>
                    <a:pt x="183" y="1"/>
                    <a:pt x="1" y="184"/>
                    <a:pt x="1" y="409"/>
                  </a:cubicBezTo>
                  <a:cubicBezTo>
                    <a:pt x="1" y="633"/>
                    <a:pt x="183" y="815"/>
                    <a:pt x="408" y="815"/>
                  </a:cubicBezTo>
                  <a:lnTo>
                    <a:pt x="2146" y="815"/>
                  </a:lnTo>
                  <a:cubicBezTo>
                    <a:pt x="2371" y="815"/>
                    <a:pt x="2553" y="633"/>
                    <a:pt x="2553" y="409"/>
                  </a:cubicBezTo>
                  <a:cubicBezTo>
                    <a:pt x="2553" y="184"/>
                    <a:pt x="2371" y="1"/>
                    <a:pt x="2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59" name="Google Shape;559;p51"/>
            <p:cNvSpPr/>
            <p:nvPr/>
          </p:nvSpPr>
          <p:spPr>
            <a:xfrm>
              <a:off x="3859978" y="3529674"/>
              <a:ext cx="41435" cy="138684"/>
            </a:xfrm>
            <a:custGeom>
              <a:avLst/>
              <a:gdLst/>
              <a:ahLst/>
              <a:cxnLst/>
              <a:rect l="l" t="t" r="r" b="b"/>
              <a:pathLst>
                <a:path w="2190" h="7330" extrusionOk="0">
                  <a:moveTo>
                    <a:pt x="439" y="1"/>
                  </a:moveTo>
                  <a:cubicBezTo>
                    <a:pt x="418" y="1"/>
                    <a:pt x="396" y="2"/>
                    <a:pt x="375" y="6"/>
                  </a:cubicBezTo>
                  <a:cubicBezTo>
                    <a:pt x="152" y="42"/>
                    <a:pt x="0" y="250"/>
                    <a:pt x="37" y="473"/>
                  </a:cubicBezTo>
                  <a:cubicBezTo>
                    <a:pt x="540" y="3636"/>
                    <a:pt x="1337" y="6984"/>
                    <a:pt x="1344" y="7017"/>
                  </a:cubicBezTo>
                  <a:cubicBezTo>
                    <a:pt x="1388" y="7201"/>
                    <a:pt x="1552" y="7330"/>
                    <a:pt x="1740" y="7330"/>
                  </a:cubicBezTo>
                  <a:cubicBezTo>
                    <a:pt x="1772" y="7330"/>
                    <a:pt x="1804" y="7327"/>
                    <a:pt x="1836" y="7319"/>
                  </a:cubicBezTo>
                  <a:cubicBezTo>
                    <a:pt x="2054" y="7266"/>
                    <a:pt x="2189" y="7048"/>
                    <a:pt x="2136" y="6828"/>
                  </a:cubicBezTo>
                  <a:cubicBezTo>
                    <a:pt x="2129" y="6796"/>
                    <a:pt x="1338" y="3477"/>
                    <a:pt x="839" y="344"/>
                  </a:cubicBezTo>
                  <a:lnTo>
                    <a:pt x="841" y="344"/>
                  </a:lnTo>
                  <a:cubicBezTo>
                    <a:pt x="808" y="144"/>
                    <a:pt x="635" y="1"/>
                    <a:pt x="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0" name="Google Shape;560;p51"/>
            <p:cNvSpPr/>
            <p:nvPr/>
          </p:nvSpPr>
          <p:spPr>
            <a:xfrm>
              <a:off x="3909851" y="3546134"/>
              <a:ext cx="72956" cy="15401"/>
            </a:xfrm>
            <a:custGeom>
              <a:avLst/>
              <a:gdLst/>
              <a:ahLst/>
              <a:cxnLst/>
              <a:rect l="l" t="t" r="r" b="b"/>
              <a:pathLst>
                <a:path w="3856" h="814" extrusionOk="0">
                  <a:moveTo>
                    <a:pt x="409" y="0"/>
                  </a:moveTo>
                  <a:cubicBezTo>
                    <a:pt x="183" y="0"/>
                    <a:pt x="1" y="183"/>
                    <a:pt x="1" y="407"/>
                  </a:cubicBezTo>
                  <a:cubicBezTo>
                    <a:pt x="1" y="632"/>
                    <a:pt x="183" y="814"/>
                    <a:pt x="409" y="814"/>
                  </a:cubicBezTo>
                  <a:lnTo>
                    <a:pt x="3448" y="814"/>
                  </a:lnTo>
                  <a:cubicBezTo>
                    <a:pt x="3448" y="814"/>
                    <a:pt x="3449" y="814"/>
                    <a:pt x="3450" y="814"/>
                  </a:cubicBezTo>
                  <a:cubicBezTo>
                    <a:pt x="3675" y="814"/>
                    <a:pt x="3856" y="631"/>
                    <a:pt x="3856" y="407"/>
                  </a:cubicBezTo>
                  <a:cubicBezTo>
                    <a:pt x="3856" y="183"/>
                    <a:pt x="3674" y="0"/>
                    <a:pt x="3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61" name="Google Shape;561;p51"/>
            <p:cNvSpPr/>
            <p:nvPr/>
          </p:nvSpPr>
          <p:spPr>
            <a:xfrm>
              <a:off x="3918233" y="3595439"/>
              <a:ext cx="64574" cy="15401"/>
            </a:xfrm>
            <a:custGeom>
              <a:avLst/>
              <a:gdLst/>
              <a:ahLst/>
              <a:cxnLst/>
              <a:rect l="l" t="t" r="r" b="b"/>
              <a:pathLst>
                <a:path w="3413" h="814" extrusionOk="0">
                  <a:moveTo>
                    <a:pt x="3007" y="1"/>
                  </a:moveTo>
                  <a:cubicBezTo>
                    <a:pt x="3006" y="1"/>
                    <a:pt x="3005" y="1"/>
                    <a:pt x="3005" y="1"/>
                  </a:cubicBezTo>
                  <a:lnTo>
                    <a:pt x="400" y="1"/>
                  </a:lnTo>
                  <a:cubicBezTo>
                    <a:pt x="178" y="5"/>
                    <a:pt x="1" y="186"/>
                    <a:pt x="1" y="407"/>
                  </a:cubicBezTo>
                  <a:cubicBezTo>
                    <a:pt x="1" y="629"/>
                    <a:pt x="178" y="809"/>
                    <a:pt x="400" y="814"/>
                  </a:cubicBezTo>
                  <a:lnTo>
                    <a:pt x="3005" y="814"/>
                  </a:lnTo>
                  <a:cubicBezTo>
                    <a:pt x="3231" y="814"/>
                    <a:pt x="3413" y="632"/>
                    <a:pt x="3413" y="407"/>
                  </a:cubicBezTo>
                  <a:cubicBezTo>
                    <a:pt x="3413" y="184"/>
                    <a:pt x="323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62" name="Google Shape;562;p51"/>
            <p:cNvSpPr/>
            <p:nvPr/>
          </p:nvSpPr>
          <p:spPr>
            <a:xfrm>
              <a:off x="3926311" y="3644726"/>
              <a:ext cx="40054" cy="15420"/>
            </a:xfrm>
            <a:custGeom>
              <a:avLst/>
              <a:gdLst/>
              <a:ahLst/>
              <a:cxnLst/>
              <a:rect l="l" t="t" r="r" b="b"/>
              <a:pathLst>
                <a:path w="2117" h="815" extrusionOk="0">
                  <a:moveTo>
                    <a:pt x="407" y="0"/>
                  </a:moveTo>
                  <a:cubicBezTo>
                    <a:pt x="182" y="0"/>
                    <a:pt x="0" y="182"/>
                    <a:pt x="0" y="407"/>
                  </a:cubicBezTo>
                  <a:cubicBezTo>
                    <a:pt x="0" y="633"/>
                    <a:pt x="182" y="815"/>
                    <a:pt x="407" y="815"/>
                  </a:cubicBezTo>
                  <a:lnTo>
                    <a:pt x="1710" y="815"/>
                  </a:lnTo>
                  <a:cubicBezTo>
                    <a:pt x="1934" y="815"/>
                    <a:pt x="2116" y="633"/>
                    <a:pt x="2116" y="407"/>
                  </a:cubicBezTo>
                  <a:cubicBezTo>
                    <a:pt x="2116" y="182"/>
                    <a:pt x="1934" y="0"/>
                    <a:pt x="1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563" name="Google Shape;563;p51"/>
          <p:cNvGrpSpPr/>
          <p:nvPr/>
        </p:nvGrpSpPr>
        <p:grpSpPr>
          <a:xfrm>
            <a:off x="5165021" y="1491825"/>
            <a:ext cx="477919" cy="406931"/>
            <a:chOff x="4360128" y="4027478"/>
            <a:chExt cx="477919" cy="406931"/>
          </a:xfrm>
          <a:solidFill>
            <a:schemeClr val="tx1"/>
          </a:solidFill>
        </p:grpSpPr>
        <p:sp>
          <p:nvSpPr>
            <p:cNvPr id="564" name="Google Shape;564;p51"/>
            <p:cNvSpPr/>
            <p:nvPr/>
          </p:nvSpPr>
          <p:spPr>
            <a:xfrm>
              <a:off x="4641866" y="4353223"/>
              <a:ext cx="196181" cy="81186"/>
            </a:xfrm>
            <a:custGeom>
              <a:avLst/>
              <a:gdLst/>
              <a:ahLst/>
              <a:cxnLst/>
              <a:rect l="l" t="t" r="r" b="b"/>
              <a:pathLst>
                <a:path w="10369" h="4291" extrusionOk="0">
                  <a:moveTo>
                    <a:pt x="7355" y="815"/>
                  </a:moveTo>
                  <a:cubicBezTo>
                    <a:pt x="7610" y="816"/>
                    <a:pt x="7816" y="1023"/>
                    <a:pt x="7817" y="1278"/>
                  </a:cubicBezTo>
                  <a:lnTo>
                    <a:pt x="7817" y="1739"/>
                  </a:lnTo>
                  <a:lnTo>
                    <a:pt x="2552" y="1739"/>
                  </a:lnTo>
                  <a:lnTo>
                    <a:pt x="2552" y="1278"/>
                  </a:lnTo>
                  <a:cubicBezTo>
                    <a:pt x="2552" y="1023"/>
                    <a:pt x="2758" y="816"/>
                    <a:pt x="3013" y="815"/>
                  </a:cubicBezTo>
                  <a:close/>
                  <a:moveTo>
                    <a:pt x="9093" y="2553"/>
                  </a:moveTo>
                  <a:cubicBezTo>
                    <a:pt x="9348" y="2553"/>
                    <a:pt x="9554" y="2760"/>
                    <a:pt x="9554" y="3014"/>
                  </a:cubicBezTo>
                  <a:lnTo>
                    <a:pt x="9554" y="3477"/>
                  </a:lnTo>
                  <a:lnTo>
                    <a:pt x="813" y="3477"/>
                  </a:lnTo>
                  <a:lnTo>
                    <a:pt x="813" y="3014"/>
                  </a:lnTo>
                  <a:cubicBezTo>
                    <a:pt x="815" y="2760"/>
                    <a:pt x="1020" y="2553"/>
                    <a:pt x="1275" y="2553"/>
                  </a:cubicBezTo>
                  <a:close/>
                  <a:moveTo>
                    <a:pt x="3013" y="0"/>
                  </a:moveTo>
                  <a:cubicBezTo>
                    <a:pt x="2309" y="2"/>
                    <a:pt x="1737" y="572"/>
                    <a:pt x="1737" y="1278"/>
                  </a:cubicBezTo>
                  <a:lnTo>
                    <a:pt x="1737" y="1739"/>
                  </a:lnTo>
                  <a:lnTo>
                    <a:pt x="1276" y="1739"/>
                  </a:lnTo>
                  <a:cubicBezTo>
                    <a:pt x="572" y="1739"/>
                    <a:pt x="0" y="2311"/>
                    <a:pt x="0" y="3014"/>
                  </a:cubicBezTo>
                  <a:lnTo>
                    <a:pt x="0" y="3884"/>
                  </a:lnTo>
                  <a:cubicBezTo>
                    <a:pt x="0" y="4108"/>
                    <a:pt x="182" y="4290"/>
                    <a:pt x="407" y="4290"/>
                  </a:cubicBezTo>
                  <a:lnTo>
                    <a:pt x="9962" y="4290"/>
                  </a:lnTo>
                  <a:cubicBezTo>
                    <a:pt x="10187" y="4290"/>
                    <a:pt x="10369" y="4108"/>
                    <a:pt x="10369" y="3884"/>
                  </a:cubicBezTo>
                  <a:lnTo>
                    <a:pt x="10369" y="3014"/>
                  </a:lnTo>
                  <a:cubicBezTo>
                    <a:pt x="10369" y="2311"/>
                    <a:pt x="9799" y="1739"/>
                    <a:pt x="9093" y="1739"/>
                  </a:cubicBezTo>
                  <a:lnTo>
                    <a:pt x="8632" y="1739"/>
                  </a:lnTo>
                  <a:lnTo>
                    <a:pt x="8632" y="1278"/>
                  </a:lnTo>
                  <a:cubicBezTo>
                    <a:pt x="8630" y="572"/>
                    <a:pt x="8060" y="2"/>
                    <a:pt x="7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65" name="Google Shape;565;p51"/>
            <p:cNvSpPr/>
            <p:nvPr/>
          </p:nvSpPr>
          <p:spPr>
            <a:xfrm>
              <a:off x="4360128" y="4027478"/>
              <a:ext cx="387028" cy="382279"/>
            </a:xfrm>
            <a:custGeom>
              <a:avLst/>
              <a:gdLst/>
              <a:ahLst/>
              <a:cxnLst/>
              <a:rect l="l" t="t" r="r" b="b"/>
              <a:pathLst>
                <a:path w="20456" h="20205" extrusionOk="0">
                  <a:moveTo>
                    <a:pt x="11668" y="828"/>
                  </a:moveTo>
                  <a:cubicBezTo>
                    <a:pt x="11786" y="828"/>
                    <a:pt x="11904" y="874"/>
                    <a:pt x="11994" y="964"/>
                  </a:cubicBezTo>
                  <a:cubicBezTo>
                    <a:pt x="12171" y="1142"/>
                    <a:pt x="12174" y="1428"/>
                    <a:pt x="12000" y="1610"/>
                  </a:cubicBezTo>
                  <a:lnTo>
                    <a:pt x="9544" y="4066"/>
                  </a:lnTo>
                  <a:cubicBezTo>
                    <a:pt x="9454" y="4157"/>
                    <a:pt x="9336" y="4202"/>
                    <a:pt x="9218" y="4202"/>
                  </a:cubicBezTo>
                  <a:cubicBezTo>
                    <a:pt x="9100" y="4202"/>
                    <a:pt x="8982" y="4157"/>
                    <a:pt x="8892" y="4066"/>
                  </a:cubicBezTo>
                  <a:cubicBezTo>
                    <a:pt x="8711" y="3886"/>
                    <a:pt x="8711" y="3595"/>
                    <a:pt x="8892" y="3414"/>
                  </a:cubicBezTo>
                  <a:lnTo>
                    <a:pt x="11348" y="957"/>
                  </a:lnTo>
                  <a:cubicBezTo>
                    <a:pt x="11437" y="871"/>
                    <a:pt x="11553" y="828"/>
                    <a:pt x="11668" y="828"/>
                  </a:cubicBezTo>
                  <a:close/>
                  <a:moveTo>
                    <a:pt x="11982" y="2780"/>
                  </a:moveTo>
                  <a:lnTo>
                    <a:pt x="12851" y="3651"/>
                  </a:lnTo>
                  <a:lnTo>
                    <a:pt x="11584" y="4917"/>
                  </a:lnTo>
                  <a:lnTo>
                    <a:pt x="10715" y="4047"/>
                  </a:lnTo>
                  <a:lnTo>
                    <a:pt x="11982" y="2780"/>
                  </a:lnTo>
                  <a:close/>
                  <a:moveTo>
                    <a:pt x="13735" y="3931"/>
                  </a:moveTo>
                  <a:cubicBezTo>
                    <a:pt x="13743" y="3931"/>
                    <a:pt x="13749" y="3934"/>
                    <a:pt x="13754" y="3939"/>
                  </a:cubicBezTo>
                  <a:lnTo>
                    <a:pt x="16392" y="6574"/>
                  </a:lnTo>
                  <a:cubicBezTo>
                    <a:pt x="16401" y="6585"/>
                    <a:pt x="16401" y="6601"/>
                    <a:pt x="16392" y="6612"/>
                  </a:cubicBezTo>
                  <a:lnTo>
                    <a:pt x="14548" y="8455"/>
                  </a:lnTo>
                  <a:cubicBezTo>
                    <a:pt x="14544" y="8460"/>
                    <a:pt x="14536" y="8463"/>
                    <a:pt x="14529" y="8463"/>
                  </a:cubicBezTo>
                  <a:cubicBezTo>
                    <a:pt x="14523" y="8463"/>
                    <a:pt x="14515" y="8460"/>
                    <a:pt x="14511" y="8455"/>
                  </a:cubicBezTo>
                  <a:lnTo>
                    <a:pt x="11874" y="5820"/>
                  </a:lnTo>
                  <a:cubicBezTo>
                    <a:pt x="11868" y="5814"/>
                    <a:pt x="11866" y="5808"/>
                    <a:pt x="11866" y="5800"/>
                  </a:cubicBezTo>
                  <a:cubicBezTo>
                    <a:pt x="11866" y="5793"/>
                    <a:pt x="11868" y="5787"/>
                    <a:pt x="11874" y="5782"/>
                  </a:cubicBezTo>
                  <a:lnTo>
                    <a:pt x="13716" y="3939"/>
                  </a:lnTo>
                  <a:cubicBezTo>
                    <a:pt x="13722" y="3934"/>
                    <a:pt x="13728" y="3931"/>
                    <a:pt x="13735" y="3931"/>
                  </a:cubicBezTo>
                  <a:close/>
                  <a:moveTo>
                    <a:pt x="11982" y="7081"/>
                  </a:moveTo>
                  <a:lnTo>
                    <a:pt x="13248" y="8347"/>
                  </a:lnTo>
                  <a:lnTo>
                    <a:pt x="12405" y="9191"/>
                  </a:lnTo>
                  <a:cubicBezTo>
                    <a:pt x="12315" y="9281"/>
                    <a:pt x="12196" y="9326"/>
                    <a:pt x="12078" y="9326"/>
                  </a:cubicBezTo>
                  <a:cubicBezTo>
                    <a:pt x="11960" y="9326"/>
                    <a:pt x="11842" y="9281"/>
                    <a:pt x="11753" y="9191"/>
                  </a:cubicBezTo>
                  <a:lnTo>
                    <a:pt x="11138" y="8576"/>
                  </a:lnTo>
                  <a:cubicBezTo>
                    <a:pt x="10958" y="8396"/>
                    <a:pt x="10958" y="8105"/>
                    <a:pt x="11138" y="7924"/>
                  </a:cubicBezTo>
                  <a:lnTo>
                    <a:pt x="11982" y="7081"/>
                  </a:lnTo>
                  <a:close/>
                  <a:moveTo>
                    <a:pt x="16678" y="7478"/>
                  </a:moveTo>
                  <a:lnTo>
                    <a:pt x="17548" y="8347"/>
                  </a:lnTo>
                  <a:lnTo>
                    <a:pt x="16281" y="9614"/>
                  </a:lnTo>
                  <a:lnTo>
                    <a:pt x="15412" y="8745"/>
                  </a:lnTo>
                  <a:lnTo>
                    <a:pt x="16678" y="7478"/>
                  </a:lnTo>
                  <a:close/>
                  <a:moveTo>
                    <a:pt x="19045" y="8193"/>
                  </a:moveTo>
                  <a:cubicBezTo>
                    <a:pt x="19456" y="8193"/>
                    <a:pt x="19662" y="8689"/>
                    <a:pt x="19371" y="8980"/>
                  </a:cubicBezTo>
                  <a:lnTo>
                    <a:pt x="16915" y="11437"/>
                  </a:lnTo>
                  <a:cubicBezTo>
                    <a:pt x="16825" y="11524"/>
                    <a:pt x="16710" y="11566"/>
                    <a:pt x="16595" y="11566"/>
                  </a:cubicBezTo>
                  <a:cubicBezTo>
                    <a:pt x="16477" y="11566"/>
                    <a:pt x="16359" y="11521"/>
                    <a:pt x="16269" y="11431"/>
                  </a:cubicBezTo>
                  <a:cubicBezTo>
                    <a:pt x="16090" y="11254"/>
                    <a:pt x="16088" y="10966"/>
                    <a:pt x="16261" y="10785"/>
                  </a:cubicBezTo>
                  <a:lnTo>
                    <a:pt x="18719" y="8328"/>
                  </a:lnTo>
                  <a:cubicBezTo>
                    <a:pt x="18805" y="8241"/>
                    <a:pt x="18922" y="8193"/>
                    <a:pt x="19045" y="8193"/>
                  </a:cubicBezTo>
                  <a:close/>
                  <a:moveTo>
                    <a:pt x="10544" y="9132"/>
                  </a:moveTo>
                  <a:cubicBezTo>
                    <a:pt x="10550" y="9139"/>
                    <a:pt x="10556" y="9147"/>
                    <a:pt x="10563" y="9153"/>
                  </a:cubicBezTo>
                  <a:lnTo>
                    <a:pt x="11176" y="9767"/>
                  </a:lnTo>
                  <a:cubicBezTo>
                    <a:pt x="11184" y="9773"/>
                    <a:pt x="11190" y="9778"/>
                    <a:pt x="11197" y="9785"/>
                  </a:cubicBezTo>
                  <a:lnTo>
                    <a:pt x="1727" y="19255"/>
                  </a:lnTo>
                  <a:cubicBezTo>
                    <a:pt x="1637" y="19347"/>
                    <a:pt x="1517" y="19393"/>
                    <a:pt x="1397" y="19393"/>
                  </a:cubicBezTo>
                  <a:cubicBezTo>
                    <a:pt x="1279" y="19393"/>
                    <a:pt x="1160" y="19348"/>
                    <a:pt x="1070" y="19258"/>
                  </a:cubicBezTo>
                  <a:cubicBezTo>
                    <a:pt x="889" y="19077"/>
                    <a:pt x="891" y="18781"/>
                    <a:pt x="1075" y="18602"/>
                  </a:cubicBezTo>
                  <a:lnTo>
                    <a:pt x="10544" y="9132"/>
                  </a:lnTo>
                  <a:close/>
                  <a:moveTo>
                    <a:pt x="11683" y="0"/>
                  </a:moveTo>
                  <a:cubicBezTo>
                    <a:pt x="11353" y="0"/>
                    <a:pt x="11023" y="128"/>
                    <a:pt x="10773" y="382"/>
                  </a:cubicBezTo>
                  <a:lnTo>
                    <a:pt x="8317" y="2838"/>
                  </a:lnTo>
                  <a:cubicBezTo>
                    <a:pt x="7818" y="3337"/>
                    <a:pt x="7818" y="4144"/>
                    <a:pt x="8317" y="4643"/>
                  </a:cubicBezTo>
                  <a:cubicBezTo>
                    <a:pt x="8565" y="4892"/>
                    <a:pt x="8892" y="5016"/>
                    <a:pt x="9219" y="5016"/>
                  </a:cubicBezTo>
                  <a:cubicBezTo>
                    <a:pt x="9545" y="5016"/>
                    <a:pt x="9872" y="4892"/>
                    <a:pt x="10120" y="4643"/>
                  </a:cubicBezTo>
                  <a:lnTo>
                    <a:pt x="10139" y="4623"/>
                  </a:lnTo>
                  <a:lnTo>
                    <a:pt x="11084" y="5568"/>
                  </a:lnTo>
                  <a:cubicBezTo>
                    <a:pt x="10999" y="5863"/>
                    <a:pt x="11081" y="6180"/>
                    <a:pt x="11298" y="6395"/>
                  </a:cubicBezTo>
                  <a:lnTo>
                    <a:pt x="11407" y="6504"/>
                  </a:lnTo>
                  <a:lnTo>
                    <a:pt x="10562" y="7348"/>
                  </a:lnTo>
                  <a:cubicBezTo>
                    <a:pt x="10302" y="7607"/>
                    <a:pt x="10169" y="7967"/>
                    <a:pt x="10193" y="8332"/>
                  </a:cubicBezTo>
                  <a:lnTo>
                    <a:pt x="498" y="18027"/>
                  </a:lnTo>
                  <a:cubicBezTo>
                    <a:pt x="1" y="18525"/>
                    <a:pt x="1" y="19332"/>
                    <a:pt x="498" y="19831"/>
                  </a:cubicBezTo>
                  <a:cubicBezTo>
                    <a:pt x="748" y="20080"/>
                    <a:pt x="1074" y="20204"/>
                    <a:pt x="1401" y="20204"/>
                  </a:cubicBezTo>
                  <a:cubicBezTo>
                    <a:pt x="1727" y="20204"/>
                    <a:pt x="2053" y="20080"/>
                    <a:pt x="2302" y="19831"/>
                  </a:cubicBezTo>
                  <a:lnTo>
                    <a:pt x="11997" y="10136"/>
                  </a:lnTo>
                  <a:cubicBezTo>
                    <a:pt x="12024" y="10137"/>
                    <a:pt x="12052" y="10140"/>
                    <a:pt x="12079" y="10140"/>
                  </a:cubicBezTo>
                  <a:cubicBezTo>
                    <a:pt x="12417" y="10140"/>
                    <a:pt x="12742" y="10007"/>
                    <a:pt x="12980" y="9767"/>
                  </a:cubicBezTo>
                  <a:lnTo>
                    <a:pt x="13825" y="8922"/>
                  </a:lnTo>
                  <a:lnTo>
                    <a:pt x="13934" y="9032"/>
                  </a:lnTo>
                  <a:cubicBezTo>
                    <a:pt x="14093" y="9192"/>
                    <a:pt x="14308" y="9278"/>
                    <a:pt x="14528" y="9278"/>
                  </a:cubicBezTo>
                  <a:cubicBezTo>
                    <a:pt x="14606" y="9278"/>
                    <a:pt x="14684" y="9268"/>
                    <a:pt x="14761" y="9245"/>
                  </a:cubicBezTo>
                  <a:lnTo>
                    <a:pt x="15704" y="10189"/>
                  </a:lnTo>
                  <a:lnTo>
                    <a:pt x="15686" y="10209"/>
                  </a:lnTo>
                  <a:cubicBezTo>
                    <a:pt x="15187" y="10706"/>
                    <a:pt x="15189" y="11515"/>
                    <a:pt x="15686" y="12012"/>
                  </a:cubicBezTo>
                  <a:cubicBezTo>
                    <a:pt x="15935" y="12262"/>
                    <a:pt x="16261" y="12386"/>
                    <a:pt x="16587" y="12386"/>
                  </a:cubicBezTo>
                  <a:cubicBezTo>
                    <a:pt x="16914" y="12386"/>
                    <a:pt x="17241" y="12261"/>
                    <a:pt x="17490" y="12012"/>
                  </a:cubicBezTo>
                  <a:lnTo>
                    <a:pt x="19947" y="9556"/>
                  </a:lnTo>
                  <a:cubicBezTo>
                    <a:pt x="20453" y="9059"/>
                    <a:pt x="20456" y="8246"/>
                    <a:pt x="19955" y="7744"/>
                  </a:cubicBezTo>
                  <a:cubicBezTo>
                    <a:pt x="19705" y="7495"/>
                    <a:pt x="19379" y="7370"/>
                    <a:pt x="19052" y="7370"/>
                  </a:cubicBezTo>
                  <a:cubicBezTo>
                    <a:pt x="18723" y="7370"/>
                    <a:pt x="18393" y="7497"/>
                    <a:pt x="18144" y="7751"/>
                  </a:cubicBezTo>
                  <a:lnTo>
                    <a:pt x="18124" y="7771"/>
                  </a:lnTo>
                  <a:lnTo>
                    <a:pt x="17180" y="6826"/>
                  </a:lnTo>
                  <a:cubicBezTo>
                    <a:pt x="17264" y="6532"/>
                    <a:pt x="17183" y="6214"/>
                    <a:pt x="16967" y="5999"/>
                  </a:cubicBezTo>
                  <a:lnTo>
                    <a:pt x="14330" y="3361"/>
                  </a:lnTo>
                  <a:cubicBezTo>
                    <a:pt x="14170" y="3202"/>
                    <a:pt x="13954" y="3116"/>
                    <a:pt x="13735" y="3116"/>
                  </a:cubicBezTo>
                  <a:cubicBezTo>
                    <a:pt x="13658" y="3116"/>
                    <a:pt x="13580" y="3127"/>
                    <a:pt x="13503" y="3149"/>
                  </a:cubicBezTo>
                  <a:lnTo>
                    <a:pt x="12558" y="2205"/>
                  </a:lnTo>
                  <a:lnTo>
                    <a:pt x="12578" y="2185"/>
                  </a:lnTo>
                  <a:cubicBezTo>
                    <a:pt x="13083" y="1689"/>
                    <a:pt x="13086" y="875"/>
                    <a:pt x="12585" y="374"/>
                  </a:cubicBezTo>
                  <a:cubicBezTo>
                    <a:pt x="12336" y="125"/>
                    <a:pt x="12010" y="0"/>
                    <a:pt x="116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571" name="Google Shape;571;p51"/>
          <p:cNvSpPr txBox="1"/>
          <p:nvPr/>
        </p:nvSpPr>
        <p:spPr>
          <a:xfrm>
            <a:off x="4350600" y="1537981"/>
            <a:ext cx="442800" cy="354300"/>
          </a:xfrm>
          <a:prstGeom prst="rect">
            <a:avLst/>
          </a:prstGeom>
          <a:solidFill>
            <a:schemeClr val="tx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2"/>
                </a:solidFill>
                <a:latin typeface="Staatliches"/>
                <a:ea typeface="Staatliches"/>
                <a:cs typeface="Staatliches"/>
                <a:sym typeface="Staatliches"/>
              </a:rPr>
              <a:t>+</a:t>
            </a:r>
            <a:endParaRPr dirty="0">
              <a:solidFill>
                <a:schemeClr val="l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6"/>
          <p:cNvSpPr/>
          <p:nvPr/>
        </p:nvSpPr>
        <p:spPr>
          <a:xfrm>
            <a:off x="4460450" y="0"/>
            <a:ext cx="4683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6"/>
          <p:cNvSpPr txBox="1">
            <a:spLocks noGrp="1"/>
          </p:cNvSpPr>
          <p:nvPr>
            <p:ph type="body" idx="1"/>
          </p:nvPr>
        </p:nvSpPr>
        <p:spPr>
          <a:xfrm>
            <a:off x="254223" y="1402726"/>
            <a:ext cx="4206227" cy="177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Proceedings and records relating to an investigation are confidential</a:t>
            </a:r>
          </a:p>
          <a:p>
            <a:pPr marL="0" lvl="0" indent="0" algn="l" rtl="0">
              <a:spcBef>
                <a:spcPts val="0"/>
              </a:spcBef>
              <a:spcAft>
                <a:spcPts val="1600"/>
              </a:spcAft>
              <a:buNone/>
            </a:pPr>
            <a:r>
              <a:rPr lang="en-US" dirty="0"/>
              <a:t>Identity of a complainant is confidential</a:t>
            </a:r>
          </a:p>
          <a:p>
            <a:pPr marL="0" lvl="0" indent="0" algn="l" rtl="0">
              <a:spcBef>
                <a:spcPts val="0"/>
              </a:spcBef>
              <a:spcAft>
                <a:spcPts val="1600"/>
              </a:spcAft>
              <a:buNone/>
            </a:pPr>
            <a:r>
              <a:rPr lang="en-US" dirty="0"/>
              <a:t>Final Order is a public record</a:t>
            </a:r>
            <a:endParaRPr dirty="0"/>
          </a:p>
        </p:txBody>
      </p:sp>
      <p:sp>
        <p:nvSpPr>
          <p:cNvPr id="439" name="Google Shape;439;p46"/>
          <p:cNvSpPr txBox="1">
            <a:spLocks noGrp="1"/>
          </p:cNvSpPr>
          <p:nvPr>
            <p:ph type="title"/>
          </p:nvPr>
        </p:nvSpPr>
        <p:spPr>
          <a:xfrm>
            <a:off x="4950602" y="150096"/>
            <a:ext cx="357210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rPr>
              <a:t>Investigations</a:t>
            </a:r>
            <a:endParaRPr dirty="0">
              <a:solidFill>
                <a:schemeClr val="bg1"/>
              </a:solidFill>
            </a:endParaRPr>
          </a:p>
        </p:txBody>
      </p:sp>
      <p:pic>
        <p:nvPicPr>
          <p:cNvPr id="6" name="Picture 2">
            <a:extLst>
              <a:ext uri="{FF2B5EF4-FFF2-40B4-BE49-F238E27FC236}">
                <a16:creationId xmlns:a16="http://schemas.microsoft.com/office/drawing/2014/main" id="{EEE1ED83-6074-45D8-9038-C0ABBC572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690" y="1550447"/>
            <a:ext cx="4056987" cy="240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83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2"/>
          <p:cNvPicPr preferRelativeResize="0"/>
          <p:nvPr/>
        </p:nvPicPr>
        <p:blipFill rotWithShape="1">
          <a:blip r:embed="rId3">
            <a:alphaModFix/>
          </a:blip>
          <a:srcRect t="3695" b="8937"/>
          <a:stretch/>
        </p:blipFill>
        <p:spPr>
          <a:xfrm>
            <a:off x="5299850" y="0"/>
            <a:ext cx="3925501" cy="5143501"/>
          </a:xfrm>
          <a:prstGeom prst="rect">
            <a:avLst/>
          </a:prstGeom>
          <a:noFill/>
          <a:ln>
            <a:noFill/>
          </a:ln>
        </p:spPr>
      </p:pic>
      <p:sp>
        <p:nvSpPr>
          <p:cNvPr id="338" name="Google Shape;338;p42"/>
          <p:cNvSpPr txBox="1">
            <a:spLocks noGrp="1"/>
          </p:cNvSpPr>
          <p:nvPr>
            <p:ph type="body" idx="2"/>
          </p:nvPr>
        </p:nvSpPr>
        <p:spPr>
          <a:xfrm>
            <a:off x="484094" y="1129553"/>
            <a:ext cx="4647304" cy="3560781"/>
          </a:xfrm>
          <a:prstGeom prst="rect">
            <a:avLst/>
          </a:prstGeom>
        </p:spPr>
        <p:txBody>
          <a:bodyPr spcFirstLastPara="1" wrap="square" lIns="91425" tIns="91425" rIns="91425" bIns="91425" anchor="t" anchorCtr="0">
            <a:noAutofit/>
          </a:bodyPr>
          <a:lstStyle/>
          <a:p>
            <a:pPr marL="0" indent="0">
              <a:buNone/>
            </a:pPr>
            <a:r>
              <a:rPr lang="en-US" dirty="0"/>
              <a:t>Administrative and Civil:</a:t>
            </a:r>
          </a:p>
          <a:p>
            <a:pPr marL="0" indent="0">
              <a:buNone/>
            </a:pPr>
            <a:r>
              <a:rPr lang="en-US" dirty="0"/>
              <a:t>- Violation of Act (Public Order)</a:t>
            </a:r>
          </a:p>
          <a:p>
            <a:pPr marL="0" indent="0">
              <a:buNone/>
            </a:pPr>
            <a:r>
              <a:rPr lang="en-US" dirty="0"/>
              <a:t>- Restitution</a:t>
            </a:r>
          </a:p>
          <a:p>
            <a:pPr marL="0" indent="0">
              <a:buNone/>
            </a:pPr>
            <a:r>
              <a:rPr lang="en-US" dirty="0"/>
              <a:t>- Treble Penalty (Restitution + Penalty) </a:t>
            </a:r>
          </a:p>
          <a:p>
            <a:pPr marL="0" indent="0">
              <a:buNone/>
            </a:pPr>
            <a:r>
              <a:rPr lang="en-US" dirty="0"/>
              <a:t>- Statements of Financial Interests $25/$250</a:t>
            </a:r>
          </a:p>
          <a:p>
            <a:pPr marL="0" indent="0">
              <a:buNone/>
            </a:pPr>
            <a:endParaRPr lang="en-US" dirty="0"/>
          </a:p>
          <a:p>
            <a:pPr marL="0" indent="0">
              <a:buNone/>
            </a:pPr>
            <a:r>
              <a:rPr lang="en-US" dirty="0"/>
              <a:t>Criminal:</a:t>
            </a:r>
          </a:p>
          <a:p>
            <a:pPr marL="0" indent="0">
              <a:buNone/>
            </a:pPr>
            <a:r>
              <a:rPr lang="en-US" dirty="0"/>
              <a:t>Any person who violates the provisions of section 1103(a), (b) and (c) (relating to restricted activities) commits a felony and shall, upon conviction, be sentenced to pay a fine of not more than $10,000 or to imprisonment for not more than five years, or both. 65 Pa.C.S.§1109 (a).</a:t>
            </a:r>
          </a:p>
          <a:p>
            <a:pPr marL="0" indent="0">
              <a:buNone/>
            </a:pPr>
            <a:endParaRPr lang="en-US" dirty="0"/>
          </a:p>
          <a:p>
            <a:pPr marL="0" indent="0">
              <a:buNone/>
            </a:pPr>
            <a:r>
              <a:rPr lang="en-US" dirty="0"/>
              <a:t>Other violations of the Ethics Act punishable by a fine of not more than $1,000 or to imprisonment for not more than one year, or both. </a:t>
            </a:r>
            <a:endParaRPr dirty="0"/>
          </a:p>
        </p:txBody>
      </p:sp>
      <p:sp>
        <p:nvSpPr>
          <p:cNvPr id="6" name="Rectangle 2">
            <a:extLst>
              <a:ext uri="{FF2B5EF4-FFF2-40B4-BE49-F238E27FC236}">
                <a16:creationId xmlns:a16="http://schemas.microsoft.com/office/drawing/2014/main" id="{4FF5D11C-610D-4E16-A6AD-89EDE57CB176}"/>
              </a:ext>
            </a:extLst>
          </p:cNvPr>
          <p:cNvSpPr>
            <a:spLocks noGrp="1" noRot="1" noChangeArrowheads="1"/>
          </p:cNvSpPr>
          <p:nvPr>
            <p:ph type="title"/>
          </p:nvPr>
        </p:nvSpPr>
        <p:spPr>
          <a:xfrm>
            <a:off x="255046" y="186466"/>
            <a:ext cx="5105400" cy="533400"/>
          </a:xfrm>
        </p:spPr>
        <p:txBody>
          <a:bodyPr>
            <a:noAutofit/>
          </a:bodyPr>
          <a:lstStyle/>
          <a:p>
            <a:pPr algn="ctr"/>
            <a:r>
              <a:rPr lang="en-US" sz="5400" b="0" dirty="0">
                <a:latin typeface="Raleway"/>
              </a:rPr>
              <a:t>Penalties</a:t>
            </a:r>
          </a:p>
        </p:txBody>
      </p:sp>
    </p:spTree>
    <p:extLst>
      <p:ext uri="{BB962C8B-B14F-4D97-AF65-F5344CB8AC3E}">
        <p14:creationId xmlns:p14="http://schemas.microsoft.com/office/powerpoint/2010/main" val="4003912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3"/>
          <p:cNvSpPr txBox="1">
            <a:spLocks noGrp="1"/>
          </p:cNvSpPr>
          <p:nvPr>
            <p:ph type="title"/>
          </p:nvPr>
        </p:nvSpPr>
        <p:spPr>
          <a:xfrm>
            <a:off x="2547300" y="903600"/>
            <a:ext cx="40494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THANKS!</a:t>
            </a:r>
            <a:endParaRPr/>
          </a:p>
        </p:txBody>
      </p:sp>
      <p:sp>
        <p:nvSpPr>
          <p:cNvPr id="614" name="Google Shape;614;p53"/>
          <p:cNvSpPr txBox="1">
            <a:spLocks noGrp="1"/>
          </p:cNvSpPr>
          <p:nvPr>
            <p:ph type="subTitle" idx="1"/>
          </p:nvPr>
        </p:nvSpPr>
        <p:spPr>
          <a:xfrm>
            <a:off x="2694450" y="1745400"/>
            <a:ext cx="3755100" cy="8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Do you have any questions?</a:t>
            </a:r>
            <a:endParaRPr dirty="0"/>
          </a:p>
          <a:p>
            <a:pPr marL="0" lvl="0" indent="0" algn="ctr" rtl="0">
              <a:spcBef>
                <a:spcPts val="0"/>
              </a:spcBef>
              <a:spcAft>
                <a:spcPts val="0"/>
              </a:spcAft>
              <a:buNone/>
            </a:pPr>
            <a:r>
              <a:rPr lang="en-US" dirty="0"/>
              <a:t>www.ethics.pa.gov</a:t>
            </a:r>
            <a:endParaRPr dirty="0"/>
          </a:p>
          <a:p>
            <a:pPr marL="0" lvl="0" indent="0" algn="ctr" rtl="0">
              <a:spcBef>
                <a:spcPts val="0"/>
              </a:spcBef>
              <a:spcAft>
                <a:spcPts val="0"/>
              </a:spcAft>
              <a:buNone/>
            </a:pPr>
            <a:r>
              <a:rPr lang="en" dirty="0"/>
              <a:t>+717 783 1610</a:t>
            </a:r>
            <a:endParaRPr dirty="0"/>
          </a:p>
          <a:p>
            <a:pPr marL="0" lvl="0" indent="0" algn="ctr" rtl="0">
              <a:spcBef>
                <a:spcPts val="0"/>
              </a:spcBef>
              <a:spcAft>
                <a:spcPts val="0"/>
              </a:spcAft>
              <a:buNone/>
            </a:pPr>
            <a:endParaRPr dirty="0"/>
          </a:p>
        </p:txBody>
      </p:sp>
      <p:sp>
        <p:nvSpPr>
          <p:cNvPr id="2" name="TextBox 1">
            <a:extLst>
              <a:ext uri="{FF2B5EF4-FFF2-40B4-BE49-F238E27FC236}">
                <a16:creationId xmlns:a16="http://schemas.microsoft.com/office/drawing/2014/main" id="{7D98C0B6-5E8A-45D4-8C94-E12610010E3C}"/>
              </a:ext>
            </a:extLst>
          </p:cNvPr>
          <p:cNvSpPr txBox="1"/>
          <p:nvPr/>
        </p:nvSpPr>
        <p:spPr>
          <a:xfrm>
            <a:off x="3758452" y="3866029"/>
            <a:ext cx="632012" cy="215444"/>
          </a:xfrm>
          <a:prstGeom prst="rect">
            <a:avLst/>
          </a:prstGeom>
          <a:noFill/>
        </p:spPr>
        <p:txBody>
          <a:bodyPr wrap="square" rtlCol="0">
            <a:spAutoFit/>
          </a:bodyPr>
          <a:lstStyle/>
          <a:p>
            <a:r>
              <a:rPr lang="en-US" sz="800" dirty="0" err="1">
                <a:solidFill>
                  <a:schemeClr val="bg1"/>
                </a:solidFill>
              </a:rPr>
              <a:t>slidesgo</a:t>
            </a:r>
            <a:endParaRPr lang="en-US" sz="800" dirty="0">
              <a:solidFill>
                <a:schemeClr val="bg1"/>
              </a:solidFill>
            </a:endParaRPr>
          </a:p>
        </p:txBody>
      </p:sp>
      <p:pic>
        <p:nvPicPr>
          <p:cNvPr id="3" name="Picture 2">
            <a:extLst>
              <a:ext uri="{FF2B5EF4-FFF2-40B4-BE49-F238E27FC236}">
                <a16:creationId xmlns:a16="http://schemas.microsoft.com/office/drawing/2014/main" id="{9245DBB7-1E9E-46AD-B4BD-BD49237B7075}"/>
              </a:ext>
            </a:extLst>
          </p:cNvPr>
          <p:cNvPicPr>
            <a:picLocks noChangeAspect="1"/>
          </p:cNvPicPr>
          <p:nvPr/>
        </p:nvPicPr>
        <p:blipFill>
          <a:blip r:embed="rId3"/>
          <a:stretch>
            <a:fillRect/>
          </a:stretch>
        </p:blipFill>
        <p:spPr>
          <a:xfrm>
            <a:off x="5448094" y="3866029"/>
            <a:ext cx="627942" cy="231668"/>
          </a:xfrm>
          <a:prstGeom prst="rect">
            <a:avLst/>
          </a:prstGeom>
        </p:spPr>
      </p:pic>
      <p:pic>
        <p:nvPicPr>
          <p:cNvPr id="18" name="Picture 17">
            <a:extLst>
              <a:ext uri="{FF2B5EF4-FFF2-40B4-BE49-F238E27FC236}">
                <a16:creationId xmlns:a16="http://schemas.microsoft.com/office/drawing/2014/main" id="{AF8A7D0A-F6C6-44E0-BAB7-C4085EB39436}"/>
              </a:ext>
            </a:extLst>
          </p:cNvPr>
          <p:cNvPicPr>
            <a:picLocks noChangeAspect="1"/>
          </p:cNvPicPr>
          <p:nvPr/>
        </p:nvPicPr>
        <p:blipFill>
          <a:blip r:embed="rId3"/>
          <a:stretch>
            <a:fillRect/>
          </a:stretch>
        </p:blipFill>
        <p:spPr>
          <a:xfrm>
            <a:off x="5190358" y="4042665"/>
            <a:ext cx="627942" cy="2316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body" idx="1"/>
          </p:nvPr>
        </p:nvSpPr>
        <p:spPr>
          <a:xfrm>
            <a:off x="709775" y="1399650"/>
            <a:ext cx="6924000" cy="302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2"/>
                </a:solidFill>
              </a:rPr>
              <a:t>Had an affair with a married woman. Husband found out.</a:t>
            </a:r>
          </a:p>
          <a:p>
            <a:pPr marL="0" lvl="0" indent="0" algn="l" rtl="0">
              <a:spcBef>
                <a:spcPts val="0"/>
              </a:spcBef>
              <a:spcAft>
                <a:spcPts val="0"/>
              </a:spcAft>
              <a:buClr>
                <a:schemeClr val="dk1"/>
              </a:buClr>
              <a:buSzPts val="1100"/>
              <a:buFont typeface="Arial"/>
              <a:buNone/>
            </a:pPr>
            <a:endParaRPr lang="en-US" dirty="0">
              <a:solidFill>
                <a:schemeClr val="dk2"/>
              </a:solidFill>
            </a:endParaRPr>
          </a:p>
          <a:p>
            <a:pPr marL="0" lvl="0" indent="0" algn="l" rtl="0">
              <a:spcBef>
                <a:spcPts val="0"/>
              </a:spcBef>
              <a:spcAft>
                <a:spcPts val="0"/>
              </a:spcAft>
              <a:buClr>
                <a:schemeClr val="dk1"/>
              </a:buClr>
              <a:buSzPts val="1100"/>
              <a:buFont typeface="Arial"/>
              <a:buNone/>
            </a:pPr>
            <a:r>
              <a:rPr lang="en-US" dirty="0">
                <a:solidFill>
                  <a:schemeClr val="dk2"/>
                </a:solidFill>
              </a:rPr>
              <a:t>Bribes $$$</a:t>
            </a:r>
          </a:p>
          <a:p>
            <a:pPr marL="0" lvl="0" indent="0" algn="l" rtl="0">
              <a:spcBef>
                <a:spcPts val="0"/>
              </a:spcBef>
              <a:spcAft>
                <a:spcPts val="0"/>
              </a:spcAft>
              <a:buClr>
                <a:schemeClr val="dk1"/>
              </a:buClr>
              <a:buSzPts val="1100"/>
              <a:buFont typeface="Arial"/>
              <a:buNone/>
            </a:pPr>
            <a:endParaRPr lang="en-US" dirty="0">
              <a:solidFill>
                <a:schemeClr val="dk2"/>
              </a:solidFill>
            </a:endParaRPr>
          </a:p>
          <a:p>
            <a:pPr marL="0" lvl="0" indent="0" algn="l" rtl="0">
              <a:spcBef>
                <a:spcPts val="0"/>
              </a:spcBef>
              <a:spcAft>
                <a:spcPts val="0"/>
              </a:spcAft>
              <a:buClr>
                <a:schemeClr val="dk1"/>
              </a:buClr>
              <a:buSzPts val="1100"/>
              <a:buFont typeface="Arial"/>
              <a:buNone/>
            </a:pPr>
            <a:r>
              <a:rPr lang="en-US" dirty="0">
                <a:solidFill>
                  <a:schemeClr val="dk2"/>
                </a:solidFill>
              </a:rPr>
              <a:t>Husband of the married woman was arrested with defrauding the government for posing as an executor and collecting back pay for deceased revolutionary war soldiers.</a:t>
            </a:r>
          </a:p>
          <a:p>
            <a:pPr marL="0" lvl="0" indent="0" algn="l" rtl="0">
              <a:spcBef>
                <a:spcPts val="0"/>
              </a:spcBef>
              <a:spcAft>
                <a:spcPts val="0"/>
              </a:spcAft>
              <a:buClr>
                <a:schemeClr val="dk1"/>
              </a:buClr>
              <a:buSzPts val="1100"/>
              <a:buFont typeface="Arial"/>
              <a:buNone/>
            </a:pPr>
            <a:endParaRPr lang="en-US" dirty="0">
              <a:solidFill>
                <a:schemeClr val="dk2"/>
              </a:solidFill>
            </a:endParaRPr>
          </a:p>
          <a:p>
            <a:pPr marL="0" lvl="0" indent="0" algn="l" rtl="0">
              <a:spcBef>
                <a:spcPts val="0"/>
              </a:spcBef>
              <a:spcAft>
                <a:spcPts val="0"/>
              </a:spcAft>
              <a:buClr>
                <a:schemeClr val="dk1"/>
              </a:buClr>
              <a:buSzPts val="1100"/>
              <a:buFont typeface="Arial"/>
              <a:buNone/>
            </a:pPr>
            <a:r>
              <a:rPr lang="en-US" dirty="0">
                <a:solidFill>
                  <a:schemeClr val="dk2"/>
                </a:solidFill>
              </a:rPr>
              <a:t>James Monroe and associates confronted Hamilton because the paper trail for some of the husband’s money led to him.</a:t>
            </a:r>
          </a:p>
          <a:p>
            <a:pPr marL="0" lvl="0" indent="0" algn="l" rtl="0">
              <a:spcBef>
                <a:spcPts val="0"/>
              </a:spcBef>
              <a:spcAft>
                <a:spcPts val="0"/>
              </a:spcAft>
              <a:buClr>
                <a:schemeClr val="dk1"/>
              </a:buClr>
              <a:buSzPts val="1100"/>
              <a:buFont typeface="Arial"/>
              <a:buNone/>
            </a:pPr>
            <a:endParaRPr lang="en-US" dirty="0">
              <a:solidFill>
                <a:schemeClr val="dk2"/>
              </a:solidFill>
            </a:endParaRPr>
          </a:p>
          <a:p>
            <a:pPr marL="0" lvl="0" indent="0" algn="l" rtl="0">
              <a:spcBef>
                <a:spcPts val="0"/>
              </a:spcBef>
              <a:spcAft>
                <a:spcPts val="0"/>
              </a:spcAft>
              <a:buClr>
                <a:schemeClr val="dk1"/>
              </a:buClr>
              <a:buSzPts val="1100"/>
              <a:buFont typeface="Arial"/>
              <a:buNone/>
            </a:pPr>
            <a:r>
              <a:rPr lang="en-US" dirty="0">
                <a:solidFill>
                  <a:schemeClr val="dk2"/>
                </a:solidFill>
              </a:rPr>
              <a:t>Accused of speculation, Hamilton wrote a tell-all article about his affair.</a:t>
            </a:r>
          </a:p>
          <a:p>
            <a:pPr marL="0" lvl="0" indent="0" algn="l" rtl="0">
              <a:spcBef>
                <a:spcPts val="0"/>
              </a:spcBef>
              <a:spcAft>
                <a:spcPts val="0"/>
              </a:spcAft>
              <a:buClr>
                <a:schemeClr val="dk1"/>
              </a:buClr>
              <a:buSzPts val="1100"/>
              <a:buFont typeface="Arial"/>
              <a:buNone/>
            </a:pPr>
            <a:endParaRPr lang="en-US" dirty="0">
              <a:solidFill>
                <a:schemeClr val="dk2"/>
              </a:solidFill>
            </a:endParaRPr>
          </a:p>
          <a:p>
            <a:pPr marL="0" lvl="0" indent="0" algn="l" rtl="0">
              <a:spcBef>
                <a:spcPts val="0"/>
              </a:spcBef>
              <a:spcAft>
                <a:spcPts val="0"/>
              </a:spcAft>
              <a:buClr>
                <a:schemeClr val="dk1"/>
              </a:buClr>
              <a:buSzPts val="1100"/>
              <a:buFont typeface="Arial"/>
              <a:buNone/>
            </a:pPr>
            <a:endParaRPr lang="en-US" dirty="0">
              <a:solidFill>
                <a:schemeClr val="dk2"/>
              </a:solidFill>
            </a:endParaRPr>
          </a:p>
          <a:p>
            <a:pPr marL="0" lvl="0" indent="0" algn="l" rtl="0">
              <a:spcBef>
                <a:spcPts val="0"/>
              </a:spcBef>
              <a:spcAft>
                <a:spcPts val="0"/>
              </a:spcAft>
              <a:buClr>
                <a:schemeClr val="dk1"/>
              </a:buClr>
              <a:buSzPts val="1100"/>
              <a:buFont typeface="Arial"/>
              <a:buNone/>
            </a:pPr>
            <a:endParaRPr lang="en-US" dirty="0">
              <a:solidFill>
                <a:schemeClr val="dk2"/>
              </a:solidFill>
            </a:endParaRPr>
          </a:p>
          <a:p>
            <a:pPr marL="0" lvl="0" indent="0" algn="l" rtl="0">
              <a:spcBef>
                <a:spcPts val="0"/>
              </a:spcBef>
              <a:spcAft>
                <a:spcPts val="0"/>
              </a:spcAft>
              <a:buClr>
                <a:schemeClr val="dk1"/>
              </a:buClr>
              <a:buSzPts val="1100"/>
              <a:buFont typeface="Arial"/>
              <a:buNone/>
            </a:pPr>
            <a:endParaRPr lang="en-US" dirty="0">
              <a:solidFill>
                <a:schemeClr val="dk2"/>
              </a:solidFill>
            </a:endParaRPr>
          </a:p>
          <a:p>
            <a:pPr marL="0" lvl="0" indent="0" algn="l" rtl="0">
              <a:spcBef>
                <a:spcPts val="0"/>
              </a:spcBef>
              <a:spcAft>
                <a:spcPts val="0"/>
              </a:spcAft>
              <a:buClr>
                <a:schemeClr val="dk1"/>
              </a:buClr>
              <a:buSzPts val="1100"/>
              <a:buFont typeface="Arial"/>
              <a:buNone/>
            </a:pPr>
            <a:endParaRPr lang="en-US" dirty="0">
              <a:solidFill>
                <a:schemeClr val="dk2"/>
              </a:solidFill>
            </a:endParaRPr>
          </a:p>
          <a:p>
            <a:pPr marL="0" lvl="0" indent="0" algn="l" rtl="0">
              <a:spcBef>
                <a:spcPts val="0"/>
              </a:spcBef>
              <a:spcAft>
                <a:spcPts val="0"/>
              </a:spcAft>
              <a:buClr>
                <a:schemeClr val="dk1"/>
              </a:buClr>
              <a:buSzPts val="1100"/>
              <a:buFont typeface="Arial"/>
              <a:buNone/>
            </a:pPr>
            <a:endParaRPr dirty="0">
              <a:solidFill>
                <a:schemeClr val="dk2"/>
              </a:solidFill>
            </a:endParaRPr>
          </a:p>
          <a:p>
            <a:pPr marL="0" lvl="0" indent="0" algn="l" rtl="0">
              <a:spcBef>
                <a:spcPts val="0"/>
              </a:spcBef>
              <a:spcAft>
                <a:spcPts val="1600"/>
              </a:spcAft>
              <a:buNone/>
            </a:pPr>
            <a:endParaRPr dirty="0">
              <a:solidFill>
                <a:schemeClr val="dk2"/>
              </a:solidFill>
            </a:endParaRPr>
          </a:p>
        </p:txBody>
      </p:sp>
      <p:sp>
        <p:nvSpPr>
          <p:cNvPr id="181" name="Google Shape;181;p31"/>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Alexander Hamilton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33"/>
          <p:cNvSpPr txBox="1">
            <a:spLocks noGrp="1"/>
          </p:cNvSpPr>
          <p:nvPr>
            <p:ph type="title" idx="2"/>
          </p:nvPr>
        </p:nvSpPr>
        <p:spPr>
          <a:xfrm>
            <a:off x="2694450" y="369559"/>
            <a:ext cx="3526500" cy="10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Conflict of Interest</a:t>
            </a:r>
            <a:endParaRPr sz="4000" dirty="0"/>
          </a:p>
        </p:txBody>
      </p:sp>
      <p:sp>
        <p:nvSpPr>
          <p:cNvPr id="205" name="Google Shape;205;p33"/>
          <p:cNvSpPr txBox="1">
            <a:spLocks noGrp="1"/>
          </p:cNvSpPr>
          <p:nvPr>
            <p:ph type="subTitle" idx="1"/>
          </p:nvPr>
        </p:nvSpPr>
        <p:spPr>
          <a:xfrm>
            <a:off x="1957891" y="2140772"/>
            <a:ext cx="4905487" cy="2732442"/>
          </a:xfrm>
          <a:prstGeom prst="rect">
            <a:avLst/>
          </a:prstGeom>
        </p:spPr>
        <p:txBody>
          <a:bodyPr spcFirstLastPara="1" wrap="square" lIns="91425" tIns="91425" rIns="91425" bIns="91425" anchor="t" anchorCtr="0">
            <a:noAutofit/>
          </a:bodyPr>
          <a:lstStyle/>
          <a:p>
            <a:pPr marL="0" lvl="0" indent="0"/>
            <a:r>
              <a:rPr lang="en-US" dirty="0"/>
              <a:t>"A conflict of interest is a set of circumstances that creates a risk that professional judgement or actions regarding a primary interest will be unduly influenced by a secondary interest."</a:t>
            </a:r>
          </a:p>
          <a:p>
            <a:pPr marL="0" lvl="0" indent="0"/>
            <a:endParaRPr lang="en-US" dirty="0"/>
          </a:p>
          <a:p>
            <a:pPr marL="0" lvl="0" indent="0"/>
            <a:endParaRPr lang="en-US" dirty="0"/>
          </a:p>
          <a:p>
            <a:pPr marL="0" lvl="0" indent="0"/>
            <a:r>
              <a:rPr lang="en-US" sz="1100" dirty="0"/>
              <a:t>Thompson, Dennis (1993). "Understanding financial conflicts of interest." New England Journal of Medicine 329 (8): 573–76. 1]</a:t>
            </a:r>
          </a:p>
          <a:p>
            <a:pPr marL="0" lvl="0" indent="0" algn="ctr"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33"/>
          <p:cNvSpPr txBox="1">
            <a:spLocks noGrp="1"/>
          </p:cNvSpPr>
          <p:nvPr>
            <p:ph type="title" idx="2"/>
          </p:nvPr>
        </p:nvSpPr>
        <p:spPr>
          <a:xfrm>
            <a:off x="2517289" y="391074"/>
            <a:ext cx="4263059" cy="10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Primary Interests</a:t>
            </a:r>
            <a:endParaRPr sz="4000" dirty="0"/>
          </a:p>
        </p:txBody>
      </p:sp>
      <p:sp>
        <p:nvSpPr>
          <p:cNvPr id="205" name="Google Shape;205;p33"/>
          <p:cNvSpPr txBox="1">
            <a:spLocks noGrp="1"/>
          </p:cNvSpPr>
          <p:nvPr>
            <p:ph type="subTitle" idx="1"/>
          </p:nvPr>
        </p:nvSpPr>
        <p:spPr>
          <a:xfrm>
            <a:off x="1957891" y="2140772"/>
            <a:ext cx="4905487" cy="2732442"/>
          </a:xfrm>
          <a:prstGeom prst="rect">
            <a:avLst/>
          </a:prstGeom>
        </p:spPr>
        <p:txBody>
          <a:bodyPr spcFirstLastPara="1" wrap="square" lIns="91425" tIns="91425" rIns="91425" bIns="91425" anchor="t" anchorCtr="0">
            <a:noAutofit/>
          </a:bodyPr>
          <a:lstStyle/>
          <a:p>
            <a:pPr marL="0" lvl="0" indent="0"/>
            <a:r>
              <a:rPr lang="en-US" dirty="0"/>
              <a:t>Primary interest refers to the principal goals of the profession or activity, such as the protection of clients, the health of patients, the integrity of research, and the duties of public office. </a:t>
            </a:r>
          </a:p>
          <a:p>
            <a:pPr marL="0" lvl="0" indent="0" algn="ctr" rtl="0">
              <a:spcBef>
                <a:spcPts val="0"/>
              </a:spcBef>
              <a:spcAft>
                <a:spcPts val="0"/>
              </a:spcAft>
              <a:buNone/>
            </a:pPr>
            <a:endParaRPr dirty="0"/>
          </a:p>
        </p:txBody>
      </p:sp>
    </p:spTree>
    <p:extLst>
      <p:ext uri="{BB962C8B-B14F-4D97-AF65-F5344CB8AC3E}">
        <p14:creationId xmlns:p14="http://schemas.microsoft.com/office/powerpoint/2010/main" val="21214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33"/>
          <p:cNvSpPr txBox="1">
            <a:spLocks noGrp="1"/>
          </p:cNvSpPr>
          <p:nvPr>
            <p:ph type="title" idx="2"/>
          </p:nvPr>
        </p:nvSpPr>
        <p:spPr>
          <a:xfrm>
            <a:off x="2309863" y="401832"/>
            <a:ext cx="4553515" cy="10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Secondary Interests</a:t>
            </a:r>
            <a:endParaRPr sz="4000" dirty="0"/>
          </a:p>
        </p:txBody>
      </p:sp>
      <p:sp>
        <p:nvSpPr>
          <p:cNvPr id="205" name="Google Shape;205;p33"/>
          <p:cNvSpPr txBox="1">
            <a:spLocks noGrp="1"/>
          </p:cNvSpPr>
          <p:nvPr>
            <p:ph type="subTitle" idx="1"/>
          </p:nvPr>
        </p:nvSpPr>
        <p:spPr>
          <a:xfrm>
            <a:off x="1957891" y="2140772"/>
            <a:ext cx="4905487" cy="2732442"/>
          </a:xfrm>
          <a:prstGeom prst="rect">
            <a:avLst/>
          </a:prstGeom>
        </p:spPr>
        <p:txBody>
          <a:bodyPr spcFirstLastPara="1" wrap="square" lIns="91425" tIns="91425" rIns="91425" bIns="91425" anchor="t" anchorCtr="0">
            <a:noAutofit/>
          </a:bodyPr>
          <a:lstStyle/>
          <a:p>
            <a:pPr marL="0" lvl="0" indent="0"/>
            <a:r>
              <a:rPr lang="en-US" dirty="0"/>
              <a:t>Secondary interest includes not only financial gain but also such motives as the desire for professional advancement and the wish to do favors for family and friends. </a:t>
            </a:r>
          </a:p>
          <a:p>
            <a:pPr marL="0" lvl="0" indent="0"/>
            <a:endParaRPr lang="en-US" dirty="0"/>
          </a:p>
          <a:p>
            <a:pPr marL="0" lvl="0" indent="0"/>
            <a:r>
              <a:rPr lang="en-US" dirty="0"/>
              <a:t>Conflict of interest rules usually focus on financial relationships because they are relatively more objective, fungible, and quantifiable. </a:t>
            </a:r>
          </a:p>
          <a:p>
            <a:pPr marL="0" lvl="0" indent="0" algn="ctr" rtl="0">
              <a:spcBef>
                <a:spcPts val="0"/>
              </a:spcBef>
              <a:spcAft>
                <a:spcPts val="0"/>
              </a:spcAft>
              <a:buNone/>
            </a:pPr>
            <a:endParaRPr dirty="0"/>
          </a:p>
        </p:txBody>
      </p:sp>
    </p:spTree>
    <p:extLst>
      <p:ext uri="{BB962C8B-B14F-4D97-AF65-F5344CB8AC3E}">
        <p14:creationId xmlns:p14="http://schemas.microsoft.com/office/powerpoint/2010/main" val="257322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5"/>
          <p:cNvSpPr txBox="1">
            <a:spLocks noGrp="1"/>
          </p:cNvSpPr>
          <p:nvPr>
            <p:ph type="body" idx="1"/>
          </p:nvPr>
        </p:nvSpPr>
        <p:spPr>
          <a:xfrm>
            <a:off x="1054249" y="523256"/>
            <a:ext cx="6820348" cy="1942200"/>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Generally, secondary interests are not treated as a wrong in among themselves but become objectionable when they are believed to have </a:t>
            </a:r>
            <a:r>
              <a:rPr lang="en-US" u="sng" dirty="0"/>
              <a:t>greater weight</a:t>
            </a:r>
            <a:r>
              <a:rPr lang="en-US" dirty="0"/>
              <a:t> than the primary interests. </a:t>
            </a:r>
          </a:p>
          <a:p>
            <a:pPr marL="0" lvl="0" indent="0">
              <a:spcAft>
                <a:spcPts val="1600"/>
              </a:spcAft>
              <a:buNone/>
            </a:pPr>
            <a:endParaRPr lang="en-US" dirty="0"/>
          </a:p>
          <a:p>
            <a:pPr marL="0" lvl="0" indent="0">
              <a:spcAft>
                <a:spcPts val="1600"/>
              </a:spcAft>
              <a:buNone/>
            </a:pPr>
            <a:r>
              <a:rPr lang="en-US" dirty="0"/>
              <a:t>The </a:t>
            </a:r>
            <a:r>
              <a:rPr lang="en-US" u="sng" dirty="0"/>
              <a:t>conflict</a:t>
            </a:r>
            <a:r>
              <a:rPr lang="en-US" dirty="0"/>
              <a:t> in a conflict of interest exists whether or not a particular individual is actually influenced by the secondary interest.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550587" y="409174"/>
            <a:ext cx="510300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Three Primary Functions</a:t>
            </a:r>
            <a:endParaRPr dirty="0"/>
          </a:p>
        </p:txBody>
      </p:sp>
      <p:sp>
        <p:nvSpPr>
          <p:cNvPr id="232" name="Google Shape;232;p37"/>
          <p:cNvSpPr txBox="1">
            <a:spLocks noGrp="1"/>
          </p:cNvSpPr>
          <p:nvPr>
            <p:ph type="title" idx="2"/>
          </p:nvPr>
        </p:nvSpPr>
        <p:spPr>
          <a:xfrm>
            <a:off x="730666" y="3245295"/>
            <a:ext cx="2132638"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Statements of Financial Interests</a:t>
            </a:r>
            <a:endParaRPr dirty="0"/>
          </a:p>
        </p:txBody>
      </p:sp>
      <p:sp>
        <p:nvSpPr>
          <p:cNvPr id="236" name="Google Shape;236;p37"/>
          <p:cNvSpPr txBox="1">
            <a:spLocks noGrp="1"/>
          </p:cNvSpPr>
          <p:nvPr>
            <p:ph type="title" idx="5"/>
          </p:nvPr>
        </p:nvSpPr>
        <p:spPr>
          <a:xfrm>
            <a:off x="3102087" y="3245295"/>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Advices and Opinions</a:t>
            </a:r>
            <a:endParaRPr dirty="0"/>
          </a:p>
        </p:txBody>
      </p:sp>
      <p:sp>
        <p:nvSpPr>
          <p:cNvPr id="238" name="Google Shape;238;p37"/>
          <p:cNvSpPr txBox="1">
            <a:spLocks noGrp="1"/>
          </p:cNvSpPr>
          <p:nvPr>
            <p:ph type="title" idx="7"/>
          </p:nvPr>
        </p:nvSpPr>
        <p:spPr>
          <a:xfrm>
            <a:off x="5628426" y="3245295"/>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Conducting Investigations</a:t>
            </a:r>
            <a:endParaRPr dirty="0"/>
          </a:p>
        </p:txBody>
      </p:sp>
      <p:grpSp>
        <p:nvGrpSpPr>
          <p:cNvPr id="240" name="Google Shape;240;p37"/>
          <p:cNvGrpSpPr/>
          <p:nvPr/>
        </p:nvGrpSpPr>
        <p:grpSpPr>
          <a:xfrm>
            <a:off x="1706623" y="2378911"/>
            <a:ext cx="360540" cy="475592"/>
            <a:chOff x="6752051" y="3386506"/>
            <a:chExt cx="360540" cy="475592"/>
          </a:xfrm>
        </p:grpSpPr>
        <p:sp>
          <p:nvSpPr>
            <p:cNvPr id="241" name="Google Shape;241;p37"/>
            <p:cNvSpPr/>
            <p:nvPr/>
          </p:nvSpPr>
          <p:spPr>
            <a:xfrm>
              <a:off x="6752051" y="3386506"/>
              <a:ext cx="360540" cy="475592"/>
            </a:xfrm>
            <a:custGeom>
              <a:avLst/>
              <a:gdLst/>
              <a:ahLst/>
              <a:cxnLst/>
              <a:rect l="l" t="t" r="r" b="b"/>
              <a:pathLst>
                <a:path w="19056" h="25137" extrusionOk="0">
                  <a:moveTo>
                    <a:pt x="6054" y="815"/>
                  </a:moveTo>
                  <a:cubicBezTo>
                    <a:pt x="6067" y="815"/>
                    <a:pt x="6079" y="827"/>
                    <a:pt x="6081" y="842"/>
                  </a:cubicBezTo>
                  <a:lnTo>
                    <a:pt x="6081" y="5828"/>
                  </a:lnTo>
                  <a:lnTo>
                    <a:pt x="4932" y="5255"/>
                  </a:lnTo>
                  <a:cubicBezTo>
                    <a:pt x="4875" y="5226"/>
                    <a:pt x="4812" y="5212"/>
                    <a:pt x="4750" y="5212"/>
                  </a:cubicBezTo>
                  <a:cubicBezTo>
                    <a:pt x="4687" y="5212"/>
                    <a:pt x="4625" y="5226"/>
                    <a:pt x="4568" y="5255"/>
                  </a:cubicBezTo>
                  <a:lnTo>
                    <a:pt x="3420" y="5828"/>
                  </a:lnTo>
                  <a:lnTo>
                    <a:pt x="3420" y="842"/>
                  </a:lnTo>
                  <a:cubicBezTo>
                    <a:pt x="3420" y="827"/>
                    <a:pt x="3432" y="815"/>
                    <a:pt x="3447" y="815"/>
                  </a:cubicBezTo>
                  <a:close/>
                  <a:moveTo>
                    <a:pt x="17778" y="1684"/>
                  </a:moveTo>
                  <a:cubicBezTo>
                    <a:pt x="18033" y="1684"/>
                    <a:pt x="18240" y="1890"/>
                    <a:pt x="18240" y="2145"/>
                  </a:cubicBezTo>
                  <a:lnTo>
                    <a:pt x="18241" y="23861"/>
                  </a:lnTo>
                  <a:cubicBezTo>
                    <a:pt x="18240" y="24116"/>
                    <a:pt x="18033" y="24320"/>
                    <a:pt x="17780" y="24322"/>
                  </a:cubicBezTo>
                  <a:lnTo>
                    <a:pt x="1275" y="24322"/>
                  </a:lnTo>
                  <a:cubicBezTo>
                    <a:pt x="1020" y="24320"/>
                    <a:pt x="814" y="24116"/>
                    <a:pt x="814" y="23861"/>
                  </a:cubicBezTo>
                  <a:lnTo>
                    <a:pt x="814" y="2145"/>
                  </a:lnTo>
                  <a:cubicBezTo>
                    <a:pt x="814" y="1890"/>
                    <a:pt x="1020" y="1684"/>
                    <a:pt x="1275" y="1684"/>
                  </a:cubicBezTo>
                  <a:lnTo>
                    <a:pt x="2605" y="1684"/>
                  </a:lnTo>
                  <a:lnTo>
                    <a:pt x="2605" y="6488"/>
                  </a:lnTo>
                  <a:cubicBezTo>
                    <a:pt x="2605" y="6724"/>
                    <a:pt x="2799" y="6896"/>
                    <a:pt x="3014" y="6896"/>
                  </a:cubicBezTo>
                  <a:cubicBezTo>
                    <a:pt x="3074" y="6896"/>
                    <a:pt x="3136" y="6882"/>
                    <a:pt x="3196" y="6852"/>
                  </a:cubicBezTo>
                  <a:lnTo>
                    <a:pt x="4750" y="6074"/>
                  </a:lnTo>
                  <a:lnTo>
                    <a:pt x="6305" y="6852"/>
                  </a:lnTo>
                  <a:cubicBezTo>
                    <a:pt x="6365" y="6882"/>
                    <a:pt x="6426" y="6896"/>
                    <a:pt x="6486" y="6896"/>
                  </a:cubicBezTo>
                  <a:cubicBezTo>
                    <a:pt x="6700" y="6896"/>
                    <a:pt x="6894" y="6724"/>
                    <a:pt x="6894" y="6488"/>
                  </a:cubicBezTo>
                  <a:lnTo>
                    <a:pt x="6894" y="1684"/>
                  </a:lnTo>
                  <a:close/>
                  <a:moveTo>
                    <a:pt x="3447" y="0"/>
                  </a:moveTo>
                  <a:cubicBezTo>
                    <a:pt x="2983" y="0"/>
                    <a:pt x="2607" y="376"/>
                    <a:pt x="2605" y="842"/>
                  </a:cubicBezTo>
                  <a:lnTo>
                    <a:pt x="2605" y="869"/>
                  </a:lnTo>
                  <a:lnTo>
                    <a:pt x="1277" y="869"/>
                  </a:lnTo>
                  <a:cubicBezTo>
                    <a:pt x="571" y="869"/>
                    <a:pt x="1" y="1440"/>
                    <a:pt x="1" y="2145"/>
                  </a:cubicBezTo>
                  <a:lnTo>
                    <a:pt x="1" y="23861"/>
                  </a:lnTo>
                  <a:cubicBezTo>
                    <a:pt x="1" y="24565"/>
                    <a:pt x="571" y="25135"/>
                    <a:pt x="1277" y="25137"/>
                  </a:cubicBezTo>
                  <a:lnTo>
                    <a:pt x="17780" y="25137"/>
                  </a:lnTo>
                  <a:cubicBezTo>
                    <a:pt x="18484" y="25135"/>
                    <a:pt x="19054" y="24565"/>
                    <a:pt x="19056" y="23861"/>
                  </a:cubicBezTo>
                  <a:lnTo>
                    <a:pt x="19056" y="2145"/>
                  </a:lnTo>
                  <a:cubicBezTo>
                    <a:pt x="19054" y="1440"/>
                    <a:pt x="18484" y="869"/>
                    <a:pt x="17780" y="869"/>
                  </a:cubicBezTo>
                  <a:lnTo>
                    <a:pt x="6895" y="869"/>
                  </a:lnTo>
                  <a:lnTo>
                    <a:pt x="6895" y="842"/>
                  </a:lnTo>
                  <a:cubicBezTo>
                    <a:pt x="6894" y="376"/>
                    <a:pt x="6518" y="0"/>
                    <a:pt x="6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2" name="Google Shape;242;p37"/>
            <p:cNvSpPr/>
            <p:nvPr/>
          </p:nvSpPr>
          <p:spPr>
            <a:xfrm>
              <a:off x="6842413" y="3517962"/>
              <a:ext cx="179778" cy="253717"/>
            </a:xfrm>
            <a:custGeom>
              <a:avLst/>
              <a:gdLst/>
              <a:ahLst/>
              <a:cxnLst/>
              <a:rect l="l" t="t" r="r" b="b"/>
              <a:pathLst>
                <a:path w="9502" h="13410" extrusionOk="0">
                  <a:moveTo>
                    <a:pt x="4751" y="815"/>
                  </a:moveTo>
                  <a:cubicBezTo>
                    <a:pt x="4777" y="815"/>
                    <a:pt x="4805" y="817"/>
                    <a:pt x="4832" y="822"/>
                  </a:cubicBezTo>
                  <a:cubicBezTo>
                    <a:pt x="5046" y="857"/>
                    <a:pt x="5213" y="1077"/>
                    <a:pt x="5213" y="1324"/>
                  </a:cubicBezTo>
                  <a:lnTo>
                    <a:pt x="5213" y="6054"/>
                  </a:lnTo>
                  <a:cubicBezTo>
                    <a:pt x="5213" y="6280"/>
                    <a:pt x="5395" y="6462"/>
                    <a:pt x="5621" y="6462"/>
                  </a:cubicBezTo>
                  <a:cubicBezTo>
                    <a:pt x="5845" y="6462"/>
                    <a:pt x="6029" y="6280"/>
                    <a:pt x="6029" y="6054"/>
                  </a:cubicBezTo>
                  <a:lnTo>
                    <a:pt x="6029" y="2145"/>
                  </a:lnTo>
                  <a:cubicBezTo>
                    <a:pt x="6029" y="1885"/>
                    <a:pt x="6240" y="1683"/>
                    <a:pt x="6491" y="1683"/>
                  </a:cubicBezTo>
                  <a:cubicBezTo>
                    <a:pt x="6517" y="1683"/>
                    <a:pt x="6543" y="1685"/>
                    <a:pt x="6570" y="1690"/>
                  </a:cubicBezTo>
                  <a:cubicBezTo>
                    <a:pt x="6784" y="1725"/>
                    <a:pt x="6951" y="1946"/>
                    <a:pt x="6951" y="2192"/>
                  </a:cubicBezTo>
                  <a:lnTo>
                    <a:pt x="6951" y="6488"/>
                  </a:lnTo>
                  <a:cubicBezTo>
                    <a:pt x="6951" y="6712"/>
                    <a:pt x="7133" y="6896"/>
                    <a:pt x="7358" y="6896"/>
                  </a:cubicBezTo>
                  <a:cubicBezTo>
                    <a:pt x="7584" y="6896"/>
                    <a:pt x="7766" y="6712"/>
                    <a:pt x="7766" y="6488"/>
                  </a:cubicBezTo>
                  <a:lnTo>
                    <a:pt x="7766" y="3448"/>
                  </a:lnTo>
                  <a:cubicBezTo>
                    <a:pt x="7766" y="3188"/>
                    <a:pt x="7977" y="2986"/>
                    <a:pt x="8228" y="2986"/>
                  </a:cubicBezTo>
                  <a:cubicBezTo>
                    <a:pt x="8254" y="2986"/>
                    <a:pt x="8280" y="2988"/>
                    <a:pt x="8307" y="2993"/>
                  </a:cubicBezTo>
                  <a:cubicBezTo>
                    <a:pt x="8521" y="3028"/>
                    <a:pt x="8688" y="3248"/>
                    <a:pt x="8688" y="3495"/>
                  </a:cubicBezTo>
                  <a:lnTo>
                    <a:pt x="8687" y="11266"/>
                  </a:lnTo>
                  <a:cubicBezTo>
                    <a:pt x="8687" y="12001"/>
                    <a:pt x="8092" y="12595"/>
                    <a:pt x="7358" y="12597"/>
                  </a:cubicBezTo>
                  <a:lnTo>
                    <a:pt x="4318" y="12597"/>
                  </a:lnTo>
                  <a:cubicBezTo>
                    <a:pt x="2386" y="12597"/>
                    <a:pt x="815" y="11025"/>
                    <a:pt x="815" y="9094"/>
                  </a:cubicBezTo>
                  <a:lnTo>
                    <a:pt x="815" y="6101"/>
                  </a:lnTo>
                  <a:cubicBezTo>
                    <a:pt x="815" y="5854"/>
                    <a:pt x="983" y="5634"/>
                    <a:pt x="1196" y="5599"/>
                  </a:cubicBezTo>
                  <a:cubicBezTo>
                    <a:pt x="1223" y="5594"/>
                    <a:pt x="1250" y="5593"/>
                    <a:pt x="1278" y="5593"/>
                  </a:cubicBezTo>
                  <a:cubicBezTo>
                    <a:pt x="1387" y="5593"/>
                    <a:pt x="1493" y="5631"/>
                    <a:pt x="1575" y="5702"/>
                  </a:cubicBezTo>
                  <a:cubicBezTo>
                    <a:pt x="1678" y="5790"/>
                    <a:pt x="1739" y="5919"/>
                    <a:pt x="1739" y="6054"/>
                  </a:cubicBezTo>
                  <a:lnTo>
                    <a:pt x="1739" y="8226"/>
                  </a:lnTo>
                  <a:cubicBezTo>
                    <a:pt x="1739" y="8451"/>
                    <a:pt x="1921" y="8633"/>
                    <a:pt x="2145" y="8633"/>
                  </a:cubicBezTo>
                  <a:cubicBezTo>
                    <a:pt x="2370" y="8633"/>
                    <a:pt x="2553" y="8451"/>
                    <a:pt x="2553" y="8226"/>
                  </a:cubicBezTo>
                  <a:lnTo>
                    <a:pt x="2553" y="2626"/>
                  </a:lnTo>
                  <a:cubicBezTo>
                    <a:pt x="2553" y="2380"/>
                    <a:pt x="2720" y="2160"/>
                    <a:pt x="2934" y="2125"/>
                  </a:cubicBezTo>
                  <a:cubicBezTo>
                    <a:pt x="2961" y="2120"/>
                    <a:pt x="2988" y="2118"/>
                    <a:pt x="3015" y="2118"/>
                  </a:cubicBezTo>
                  <a:cubicBezTo>
                    <a:pt x="3264" y="2118"/>
                    <a:pt x="3476" y="2321"/>
                    <a:pt x="3476" y="2580"/>
                  </a:cubicBezTo>
                  <a:lnTo>
                    <a:pt x="3476" y="6054"/>
                  </a:lnTo>
                  <a:cubicBezTo>
                    <a:pt x="3476" y="6280"/>
                    <a:pt x="3658" y="6462"/>
                    <a:pt x="3882" y="6462"/>
                  </a:cubicBezTo>
                  <a:cubicBezTo>
                    <a:pt x="4108" y="6462"/>
                    <a:pt x="4290" y="6280"/>
                    <a:pt x="4290" y="6054"/>
                  </a:cubicBezTo>
                  <a:lnTo>
                    <a:pt x="4290" y="1277"/>
                  </a:lnTo>
                  <a:cubicBezTo>
                    <a:pt x="4290" y="1018"/>
                    <a:pt x="4502" y="815"/>
                    <a:pt x="4751" y="815"/>
                  </a:cubicBezTo>
                  <a:close/>
                  <a:moveTo>
                    <a:pt x="4749" y="0"/>
                  </a:moveTo>
                  <a:cubicBezTo>
                    <a:pt x="4059" y="0"/>
                    <a:pt x="3476" y="561"/>
                    <a:pt x="3476" y="1277"/>
                  </a:cubicBezTo>
                  <a:lnTo>
                    <a:pt x="3476" y="1391"/>
                  </a:lnTo>
                  <a:cubicBezTo>
                    <a:pt x="3327" y="1333"/>
                    <a:pt x="3170" y="1304"/>
                    <a:pt x="3012" y="1304"/>
                  </a:cubicBezTo>
                  <a:cubicBezTo>
                    <a:pt x="2943" y="1304"/>
                    <a:pt x="2873" y="1310"/>
                    <a:pt x="2804" y="1321"/>
                  </a:cubicBezTo>
                  <a:cubicBezTo>
                    <a:pt x="2197" y="1420"/>
                    <a:pt x="1739" y="1981"/>
                    <a:pt x="1739" y="2626"/>
                  </a:cubicBezTo>
                  <a:lnTo>
                    <a:pt x="1739" y="4865"/>
                  </a:lnTo>
                  <a:cubicBezTo>
                    <a:pt x="1591" y="4808"/>
                    <a:pt x="1434" y="4779"/>
                    <a:pt x="1276" y="4779"/>
                  </a:cubicBezTo>
                  <a:cubicBezTo>
                    <a:pt x="1206" y="4779"/>
                    <a:pt x="1135" y="4785"/>
                    <a:pt x="1065" y="4797"/>
                  </a:cubicBezTo>
                  <a:cubicBezTo>
                    <a:pt x="458" y="4895"/>
                    <a:pt x="0" y="5455"/>
                    <a:pt x="0" y="6101"/>
                  </a:cubicBezTo>
                  <a:lnTo>
                    <a:pt x="0" y="9094"/>
                  </a:lnTo>
                  <a:cubicBezTo>
                    <a:pt x="0" y="11474"/>
                    <a:pt x="1937" y="13410"/>
                    <a:pt x="4318" y="13410"/>
                  </a:cubicBezTo>
                  <a:lnTo>
                    <a:pt x="7358" y="13410"/>
                  </a:lnTo>
                  <a:cubicBezTo>
                    <a:pt x="8541" y="13408"/>
                    <a:pt x="9500" y="12450"/>
                    <a:pt x="9501" y="11266"/>
                  </a:cubicBezTo>
                  <a:lnTo>
                    <a:pt x="9501" y="3496"/>
                  </a:lnTo>
                  <a:cubicBezTo>
                    <a:pt x="9501" y="2852"/>
                    <a:pt x="9045" y="2289"/>
                    <a:pt x="8438" y="2190"/>
                  </a:cubicBezTo>
                  <a:cubicBezTo>
                    <a:pt x="8368" y="2179"/>
                    <a:pt x="8297" y="2173"/>
                    <a:pt x="8227" y="2173"/>
                  </a:cubicBezTo>
                  <a:cubicBezTo>
                    <a:pt x="8069" y="2173"/>
                    <a:pt x="7912" y="2202"/>
                    <a:pt x="7764" y="2259"/>
                  </a:cubicBezTo>
                  <a:lnTo>
                    <a:pt x="7764" y="2192"/>
                  </a:lnTo>
                  <a:cubicBezTo>
                    <a:pt x="7764" y="1547"/>
                    <a:pt x="7306" y="986"/>
                    <a:pt x="6699" y="887"/>
                  </a:cubicBezTo>
                  <a:cubicBezTo>
                    <a:pt x="6630" y="876"/>
                    <a:pt x="6560" y="870"/>
                    <a:pt x="6491" y="870"/>
                  </a:cubicBezTo>
                  <a:cubicBezTo>
                    <a:pt x="6316" y="870"/>
                    <a:pt x="6143" y="906"/>
                    <a:pt x="5982" y="975"/>
                  </a:cubicBezTo>
                  <a:cubicBezTo>
                    <a:pt x="5851" y="485"/>
                    <a:pt x="5457" y="98"/>
                    <a:pt x="4962" y="18"/>
                  </a:cubicBezTo>
                  <a:cubicBezTo>
                    <a:pt x="4890" y="6"/>
                    <a:pt x="4819" y="0"/>
                    <a:pt x="4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243" name="Google Shape;243;p37"/>
          <p:cNvGrpSpPr/>
          <p:nvPr/>
        </p:nvGrpSpPr>
        <p:grpSpPr>
          <a:xfrm>
            <a:off x="6350069" y="2380531"/>
            <a:ext cx="360558" cy="475573"/>
            <a:chOff x="7552254" y="2118242"/>
            <a:chExt cx="360558" cy="475573"/>
          </a:xfrm>
        </p:grpSpPr>
        <p:sp>
          <p:nvSpPr>
            <p:cNvPr id="244" name="Google Shape;244;p37"/>
            <p:cNvSpPr/>
            <p:nvPr/>
          </p:nvSpPr>
          <p:spPr>
            <a:xfrm>
              <a:off x="7552254" y="2118242"/>
              <a:ext cx="360558" cy="475573"/>
            </a:xfrm>
            <a:custGeom>
              <a:avLst/>
              <a:gdLst/>
              <a:ahLst/>
              <a:cxnLst/>
              <a:rect l="l" t="t" r="r" b="b"/>
              <a:pathLst>
                <a:path w="19057" h="25136" extrusionOk="0">
                  <a:moveTo>
                    <a:pt x="17346" y="815"/>
                  </a:moveTo>
                  <a:cubicBezTo>
                    <a:pt x="17840" y="815"/>
                    <a:pt x="18241" y="1215"/>
                    <a:pt x="18242" y="1710"/>
                  </a:cubicBezTo>
                  <a:lnTo>
                    <a:pt x="18242" y="21689"/>
                  </a:lnTo>
                  <a:cubicBezTo>
                    <a:pt x="18241" y="22183"/>
                    <a:pt x="17840" y="22584"/>
                    <a:pt x="17346" y="22584"/>
                  </a:cubicBezTo>
                  <a:lnTo>
                    <a:pt x="1712" y="22584"/>
                  </a:lnTo>
                  <a:cubicBezTo>
                    <a:pt x="1217" y="22584"/>
                    <a:pt x="815" y="22183"/>
                    <a:pt x="815" y="21689"/>
                  </a:cubicBezTo>
                  <a:lnTo>
                    <a:pt x="815" y="1710"/>
                  </a:lnTo>
                  <a:cubicBezTo>
                    <a:pt x="815" y="1215"/>
                    <a:pt x="1217" y="815"/>
                    <a:pt x="1712" y="815"/>
                  </a:cubicBezTo>
                  <a:close/>
                  <a:moveTo>
                    <a:pt x="3476" y="23398"/>
                  </a:moveTo>
                  <a:lnTo>
                    <a:pt x="3476" y="24295"/>
                  </a:lnTo>
                  <a:cubicBezTo>
                    <a:pt x="3474" y="24309"/>
                    <a:pt x="3464" y="24321"/>
                    <a:pt x="3449" y="24321"/>
                  </a:cubicBezTo>
                  <a:lnTo>
                    <a:pt x="2579" y="24321"/>
                  </a:lnTo>
                  <a:cubicBezTo>
                    <a:pt x="2564" y="24321"/>
                    <a:pt x="2552" y="24309"/>
                    <a:pt x="2552" y="24295"/>
                  </a:cubicBezTo>
                  <a:lnTo>
                    <a:pt x="2552" y="23398"/>
                  </a:lnTo>
                  <a:close/>
                  <a:moveTo>
                    <a:pt x="16505" y="23398"/>
                  </a:moveTo>
                  <a:lnTo>
                    <a:pt x="16505" y="24295"/>
                  </a:lnTo>
                  <a:cubicBezTo>
                    <a:pt x="16504" y="24309"/>
                    <a:pt x="16492" y="24321"/>
                    <a:pt x="16478" y="24321"/>
                  </a:cubicBezTo>
                  <a:lnTo>
                    <a:pt x="15609" y="24321"/>
                  </a:lnTo>
                  <a:cubicBezTo>
                    <a:pt x="15594" y="24321"/>
                    <a:pt x="15582" y="24309"/>
                    <a:pt x="15582" y="24295"/>
                  </a:cubicBezTo>
                  <a:lnTo>
                    <a:pt x="15582" y="23398"/>
                  </a:lnTo>
                  <a:close/>
                  <a:moveTo>
                    <a:pt x="1712" y="0"/>
                  </a:moveTo>
                  <a:cubicBezTo>
                    <a:pt x="767" y="0"/>
                    <a:pt x="2" y="766"/>
                    <a:pt x="0" y="1710"/>
                  </a:cubicBezTo>
                  <a:lnTo>
                    <a:pt x="0" y="21689"/>
                  </a:lnTo>
                  <a:cubicBezTo>
                    <a:pt x="2" y="22632"/>
                    <a:pt x="767" y="23397"/>
                    <a:pt x="1712" y="23398"/>
                  </a:cubicBezTo>
                  <a:lnTo>
                    <a:pt x="1739" y="23398"/>
                  </a:lnTo>
                  <a:lnTo>
                    <a:pt x="1739" y="24293"/>
                  </a:lnTo>
                  <a:cubicBezTo>
                    <a:pt x="1739" y="24759"/>
                    <a:pt x="2115" y="25135"/>
                    <a:pt x="2579" y="25135"/>
                  </a:cubicBezTo>
                  <a:lnTo>
                    <a:pt x="3449" y="25135"/>
                  </a:lnTo>
                  <a:cubicBezTo>
                    <a:pt x="3913" y="25135"/>
                    <a:pt x="4289" y="24759"/>
                    <a:pt x="4289" y="24293"/>
                  </a:cubicBezTo>
                  <a:lnTo>
                    <a:pt x="4289" y="23398"/>
                  </a:lnTo>
                  <a:lnTo>
                    <a:pt x="14767" y="23398"/>
                  </a:lnTo>
                  <a:lnTo>
                    <a:pt x="14767" y="24293"/>
                  </a:lnTo>
                  <a:cubicBezTo>
                    <a:pt x="14768" y="24759"/>
                    <a:pt x="15145" y="25135"/>
                    <a:pt x="15609" y="25135"/>
                  </a:cubicBezTo>
                  <a:lnTo>
                    <a:pt x="16478" y="25135"/>
                  </a:lnTo>
                  <a:cubicBezTo>
                    <a:pt x="16942" y="25135"/>
                    <a:pt x="17319" y="24759"/>
                    <a:pt x="17319" y="24293"/>
                  </a:cubicBezTo>
                  <a:lnTo>
                    <a:pt x="17319" y="23398"/>
                  </a:lnTo>
                  <a:lnTo>
                    <a:pt x="17346" y="23398"/>
                  </a:lnTo>
                  <a:cubicBezTo>
                    <a:pt x="18291" y="23397"/>
                    <a:pt x="19055" y="22632"/>
                    <a:pt x="19057" y="21689"/>
                  </a:cubicBezTo>
                  <a:lnTo>
                    <a:pt x="19057" y="1710"/>
                  </a:lnTo>
                  <a:cubicBezTo>
                    <a:pt x="19055" y="766"/>
                    <a:pt x="18291" y="0"/>
                    <a:pt x="17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5" name="Google Shape;245;p37"/>
            <p:cNvSpPr/>
            <p:nvPr/>
          </p:nvSpPr>
          <p:spPr>
            <a:xfrm>
              <a:off x="7576906" y="2159317"/>
              <a:ext cx="294811" cy="360540"/>
            </a:xfrm>
            <a:custGeom>
              <a:avLst/>
              <a:gdLst/>
              <a:ahLst/>
              <a:cxnLst/>
              <a:rect l="l" t="t" r="r" b="b"/>
              <a:pathLst>
                <a:path w="15582" h="19056" extrusionOk="0">
                  <a:moveTo>
                    <a:pt x="1276" y="2552"/>
                  </a:moveTo>
                  <a:cubicBezTo>
                    <a:pt x="1531" y="2552"/>
                    <a:pt x="1738" y="2758"/>
                    <a:pt x="1738" y="3013"/>
                  </a:cubicBezTo>
                  <a:lnTo>
                    <a:pt x="1738" y="4316"/>
                  </a:lnTo>
                  <a:cubicBezTo>
                    <a:pt x="1738" y="4571"/>
                    <a:pt x="1531" y="4779"/>
                    <a:pt x="1276" y="4779"/>
                  </a:cubicBezTo>
                  <a:cubicBezTo>
                    <a:pt x="1022" y="4779"/>
                    <a:pt x="815" y="4571"/>
                    <a:pt x="815" y="4316"/>
                  </a:cubicBezTo>
                  <a:lnTo>
                    <a:pt x="815" y="3013"/>
                  </a:lnTo>
                  <a:cubicBezTo>
                    <a:pt x="815" y="2758"/>
                    <a:pt x="1022" y="2552"/>
                    <a:pt x="1276" y="2552"/>
                  </a:cubicBezTo>
                  <a:close/>
                  <a:moveTo>
                    <a:pt x="14767" y="7330"/>
                  </a:moveTo>
                  <a:lnTo>
                    <a:pt x="14767" y="11726"/>
                  </a:lnTo>
                  <a:lnTo>
                    <a:pt x="14306" y="11726"/>
                  </a:lnTo>
                  <a:cubicBezTo>
                    <a:pt x="14051" y="11726"/>
                    <a:pt x="13845" y="11520"/>
                    <a:pt x="13845" y="11265"/>
                  </a:cubicBezTo>
                  <a:lnTo>
                    <a:pt x="13845" y="7791"/>
                  </a:lnTo>
                  <a:cubicBezTo>
                    <a:pt x="13845" y="7537"/>
                    <a:pt x="14051" y="7330"/>
                    <a:pt x="14306" y="7330"/>
                  </a:cubicBezTo>
                  <a:close/>
                  <a:moveTo>
                    <a:pt x="1276" y="14278"/>
                  </a:moveTo>
                  <a:cubicBezTo>
                    <a:pt x="1531" y="14278"/>
                    <a:pt x="1738" y="14484"/>
                    <a:pt x="1738" y="14739"/>
                  </a:cubicBezTo>
                  <a:lnTo>
                    <a:pt x="1738" y="16042"/>
                  </a:lnTo>
                  <a:cubicBezTo>
                    <a:pt x="1738" y="16297"/>
                    <a:pt x="1531" y="16503"/>
                    <a:pt x="1276" y="16503"/>
                  </a:cubicBezTo>
                  <a:cubicBezTo>
                    <a:pt x="1022" y="16503"/>
                    <a:pt x="815" y="16297"/>
                    <a:pt x="815" y="16042"/>
                  </a:cubicBezTo>
                  <a:lnTo>
                    <a:pt x="815" y="14739"/>
                  </a:lnTo>
                  <a:cubicBezTo>
                    <a:pt x="815" y="14484"/>
                    <a:pt x="1022" y="14278"/>
                    <a:pt x="1276" y="14278"/>
                  </a:cubicBezTo>
                  <a:close/>
                  <a:moveTo>
                    <a:pt x="14769" y="815"/>
                  </a:moveTo>
                  <a:lnTo>
                    <a:pt x="14769" y="6516"/>
                  </a:lnTo>
                  <a:lnTo>
                    <a:pt x="14306" y="6516"/>
                  </a:lnTo>
                  <a:cubicBezTo>
                    <a:pt x="13602" y="6516"/>
                    <a:pt x="13032" y="7087"/>
                    <a:pt x="13030" y="7791"/>
                  </a:cubicBezTo>
                  <a:lnTo>
                    <a:pt x="13030" y="11265"/>
                  </a:lnTo>
                  <a:cubicBezTo>
                    <a:pt x="13032" y="11969"/>
                    <a:pt x="13602" y="12541"/>
                    <a:pt x="14306" y="12541"/>
                  </a:cubicBezTo>
                  <a:lnTo>
                    <a:pt x="14769" y="12541"/>
                  </a:lnTo>
                  <a:lnTo>
                    <a:pt x="14769" y="18242"/>
                  </a:lnTo>
                  <a:lnTo>
                    <a:pt x="1684" y="18242"/>
                  </a:lnTo>
                  <a:lnTo>
                    <a:pt x="1684" y="17251"/>
                  </a:lnTo>
                  <a:cubicBezTo>
                    <a:pt x="2202" y="17077"/>
                    <a:pt x="2552" y="16590"/>
                    <a:pt x="2552" y="16042"/>
                  </a:cubicBezTo>
                  <a:lnTo>
                    <a:pt x="2552" y="14741"/>
                  </a:lnTo>
                  <a:cubicBezTo>
                    <a:pt x="2552" y="14193"/>
                    <a:pt x="2202" y="13706"/>
                    <a:pt x="1684" y="13532"/>
                  </a:cubicBezTo>
                  <a:lnTo>
                    <a:pt x="1684" y="5525"/>
                  </a:lnTo>
                  <a:cubicBezTo>
                    <a:pt x="2202" y="5351"/>
                    <a:pt x="2552" y="4864"/>
                    <a:pt x="2552" y="4317"/>
                  </a:cubicBezTo>
                  <a:lnTo>
                    <a:pt x="2552" y="3013"/>
                  </a:lnTo>
                  <a:cubicBezTo>
                    <a:pt x="2552" y="2467"/>
                    <a:pt x="2202" y="1980"/>
                    <a:pt x="1684" y="1805"/>
                  </a:cubicBezTo>
                  <a:lnTo>
                    <a:pt x="1684" y="815"/>
                  </a:lnTo>
                  <a:close/>
                  <a:moveTo>
                    <a:pt x="1276" y="0"/>
                  </a:moveTo>
                  <a:cubicBezTo>
                    <a:pt x="1052" y="0"/>
                    <a:pt x="870" y="182"/>
                    <a:pt x="870" y="408"/>
                  </a:cubicBezTo>
                  <a:lnTo>
                    <a:pt x="870" y="1805"/>
                  </a:lnTo>
                  <a:cubicBezTo>
                    <a:pt x="351" y="1980"/>
                    <a:pt x="2" y="2465"/>
                    <a:pt x="1" y="3013"/>
                  </a:cubicBezTo>
                  <a:lnTo>
                    <a:pt x="1" y="4316"/>
                  </a:lnTo>
                  <a:cubicBezTo>
                    <a:pt x="2" y="4864"/>
                    <a:pt x="351" y="5351"/>
                    <a:pt x="870" y="5525"/>
                  </a:cubicBezTo>
                  <a:lnTo>
                    <a:pt x="870" y="13532"/>
                  </a:lnTo>
                  <a:cubicBezTo>
                    <a:pt x="351" y="13706"/>
                    <a:pt x="2" y="14193"/>
                    <a:pt x="1" y="14739"/>
                  </a:cubicBezTo>
                  <a:lnTo>
                    <a:pt x="1" y="16042"/>
                  </a:lnTo>
                  <a:cubicBezTo>
                    <a:pt x="2" y="16590"/>
                    <a:pt x="351" y="17077"/>
                    <a:pt x="870" y="17251"/>
                  </a:cubicBezTo>
                  <a:lnTo>
                    <a:pt x="870" y="18648"/>
                  </a:lnTo>
                  <a:cubicBezTo>
                    <a:pt x="870" y="18873"/>
                    <a:pt x="1052" y="19055"/>
                    <a:pt x="1276" y="19055"/>
                  </a:cubicBezTo>
                  <a:lnTo>
                    <a:pt x="15175" y="19055"/>
                  </a:lnTo>
                  <a:cubicBezTo>
                    <a:pt x="15176" y="19055"/>
                    <a:pt x="15177" y="19055"/>
                    <a:pt x="15178" y="19055"/>
                  </a:cubicBezTo>
                  <a:cubicBezTo>
                    <a:pt x="15401" y="19055"/>
                    <a:pt x="15582" y="18872"/>
                    <a:pt x="15582" y="18648"/>
                  </a:cubicBezTo>
                  <a:lnTo>
                    <a:pt x="15582" y="407"/>
                  </a:lnTo>
                  <a:cubicBezTo>
                    <a:pt x="15582" y="182"/>
                    <a:pt x="15400" y="0"/>
                    <a:pt x="15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6" name="Google Shape;246;p37"/>
            <p:cNvSpPr/>
            <p:nvPr/>
          </p:nvSpPr>
          <p:spPr>
            <a:xfrm>
              <a:off x="7675518" y="2282581"/>
              <a:ext cx="114050" cy="130472"/>
            </a:xfrm>
            <a:custGeom>
              <a:avLst/>
              <a:gdLst/>
              <a:ahLst/>
              <a:cxnLst/>
              <a:rect l="l" t="t" r="r" b="b"/>
              <a:pathLst>
                <a:path w="6028" h="6896" extrusionOk="0">
                  <a:moveTo>
                    <a:pt x="3013" y="812"/>
                  </a:moveTo>
                  <a:cubicBezTo>
                    <a:pt x="3297" y="812"/>
                    <a:pt x="3583" y="867"/>
                    <a:pt x="3856" y="981"/>
                  </a:cubicBezTo>
                  <a:cubicBezTo>
                    <a:pt x="4676" y="1320"/>
                    <a:pt x="5213" y="2123"/>
                    <a:pt x="5213" y="3012"/>
                  </a:cubicBezTo>
                  <a:cubicBezTo>
                    <a:pt x="5212" y="4227"/>
                    <a:pt x="4227" y="5211"/>
                    <a:pt x="3014" y="5211"/>
                  </a:cubicBezTo>
                  <a:cubicBezTo>
                    <a:pt x="2123" y="5211"/>
                    <a:pt x="1322" y="4676"/>
                    <a:pt x="981" y="3854"/>
                  </a:cubicBezTo>
                  <a:cubicBezTo>
                    <a:pt x="641" y="3032"/>
                    <a:pt x="829" y="2086"/>
                    <a:pt x="1457" y="1457"/>
                  </a:cubicBezTo>
                  <a:cubicBezTo>
                    <a:pt x="1878" y="1036"/>
                    <a:pt x="2441" y="812"/>
                    <a:pt x="3013" y="812"/>
                  </a:cubicBezTo>
                  <a:close/>
                  <a:moveTo>
                    <a:pt x="3014" y="1"/>
                  </a:moveTo>
                  <a:cubicBezTo>
                    <a:pt x="1353" y="1"/>
                    <a:pt x="1" y="1352"/>
                    <a:pt x="1" y="3013"/>
                  </a:cubicBezTo>
                  <a:cubicBezTo>
                    <a:pt x="1" y="4536"/>
                    <a:pt x="1137" y="5799"/>
                    <a:pt x="2606" y="5997"/>
                  </a:cubicBezTo>
                  <a:lnTo>
                    <a:pt x="2606" y="6487"/>
                  </a:lnTo>
                  <a:cubicBezTo>
                    <a:pt x="2606" y="6713"/>
                    <a:pt x="2789" y="6895"/>
                    <a:pt x="3014" y="6895"/>
                  </a:cubicBezTo>
                  <a:cubicBezTo>
                    <a:pt x="3240" y="6895"/>
                    <a:pt x="3422" y="6713"/>
                    <a:pt x="3422" y="6487"/>
                  </a:cubicBezTo>
                  <a:lnTo>
                    <a:pt x="3422" y="5997"/>
                  </a:lnTo>
                  <a:cubicBezTo>
                    <a:pt x="4892" y="5799"/>
                    <a:pt x="6028" y="4536"/>
                    <a:pt x="6028" y="3013"/>
                  </a:cubicBezTo>
                  <a:cubicBezTo>
                    <a:pt x="6028" y="1352"/>
                    <a:pt x="4676" y="1"/>
                    <a:pt x="3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7" name="Google Shape;247;p37"/>
            <p:cNvSpPr/>
            <p:nvPr/>
          </p:nvSpPr>
          <p:spPr>
            <a:xfrm>
              <a:off x="7706490" y="2315445"/>
              <a:ext cx="50195" cy="48303"/>
            </a:xfrm>
            <a:custGeom>
              <a:avLst/>
              <a:gdLst/>
              <a:ahLst/>
              <a:cxnLst/>
              <a:rect l="l" t="t" r="r" b="b"/>
              <a:pathLst>
                <a:path w="2653" h="2553" extrusionOk="0">
                  <a:moveTo>
                    <a:pt x="1373" y="814"/>
                  </a:moveTo>
                  <a:cubicBezTo>
                    <a:pt x="1610" y="814"/>
                    <a:pt x="1838" y="998"/>
                    <a:pt x="1838" y="1276"/>
                  </a:cubicBezTo>
                  <a:cubicBezTo>
                    <a:pt x="1838" y="1531"/>
                    <a:pt x="1632" y="1737"/>
                    <a:pt x="1377" y="1737"/>
                  </a:cubicBezTo>
                  <a:cubicBezTo>
                    <a:pt x="966" y="1737"/>
                    <a:pt x="759" y="1240"/>
                    <a:pt x="1051" y="950"/>
                  </a:cubicBezTo>
                  <a:cubicBezTo>
                    <a:pt x="1144" y="856"/>
                    <a:pt x="1260" y="814"/>
                    <a:pt x="1373" y="814"/>
                  </a:cubicBezTo>
                  <a:close/>
                  <a:moveTo>
                    <a:pt x="1377" y="1"/>
                  </a:moveTo>
                  <a:cubicBezTo>
                    <a:pt x="861" y="1"/>
                    <a:pt x="395" y="312"/>
                    <a:pt x="198" y="788"/>
                  </a:cubicBezTo>
                  <a:cubicBezTo>
                    <a:pt x="1" y="1264"/>
                    <a:pt x="110" y="1813"/>
                    <a:pt x="474" y="2179"/>
                  </a:cubicBezTo>
                  <a:cubicBezTo>
                    <a:pt x="719" y="2423"/>
                    <a:pt x="1045" y="2552"/>
                    <a:pt x="1378" y="2552"/>
                  </a:cubicBezTo>
                  <a:cubicBezTo>
                    <a:pt x="1542" y="2552"/>
                    <a:pt x="1708" y="2520"/>
                    <a:pt x="1865" y="2455"/>
                  </a:cubicBezTo>
                  <a:cubicBezTo>
                    <a:pt x="2342" y="2258"/>
                    <a:pt x="2653" y="1792"/>
                    <a:pt x="2653" y="1276"/>
                  </a:cubicBezTo>
                  <a:cubicBezTo>
                    <a:pt x="2651" y="571"/>
                    <a:pt x="2081" y="1"/>
                    <a:pt x="1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248" name="Google Shape;248;p37"/>
          <p:cNvGrpSpPr/>
          <p:nvPr/>
        </p:nvGrpSpPr>
        <p:grpSpPr>
          <a:xfrm>
            <a:off x="3799076" y="2371200"/>
            <a:ext cx="393422" cy="475573"/>
            <a:chOff x="4657339" y="881110"/>
            <a:chExt cx="393422" cy="475573"/>
          </a:xfrm>
        </p:grpSpPr>
        <p:sp>
          <p:nvSpPr>
            <p:cNvPr id="249" name="Google Shape;249;p37"/>
            <p:cNvSpPr/>
            <p:nvPr/>
          </p:nvSpPr>
          <p:spPr>
            <a:xfrm>
              <a:off x="4657339" y="881110"/>
              <a:ext cx="393422" cy="475573"/>
            </a:xfrm>
            <a:custGeom>
              <a:avLst/>
              <a:gdLst/>
              <a:ahLst/>
              <a:cxnLst/>
              <a:rect l="l" t="t" r="r" b="b"/>
              <a:pathLst>
                <a:path w="20794" h="25136" extrusionOk="0">
                  <a:moveTo>
                    <a:pt x="18312" y="815"/>
                  </a:moveTo>
                  <a:lnTo>
                    <a:pt x="11203" y="6231"/>
                  </a:lnTo>
                  <a:cubicBezTo>
                    <a:pt x="10964" y="6411"/>
                    <a:pt x="10680" y="6502"/>
                    <a:pt x="10396" y="6502"/>
                  </a:cubicBezTo>
                  <a:cubicBezTo>
                    <a:pt x="10112" y="6502"/>
                    <a:pt x="9829" y="6411"/>
                    <a:pt x="9590" y="6231"/>
                  </a:cubicBezTo>
                  <a:lnTo>
                    <a:pt x="2483" y="815"/>
                  </a:lnTo>
                  <a:close/>
                  <a:moveTo>
                    <a:pt x="1685" y="1231"/>
                  </a:moveTo>
                  <a:lnTo>
                    <a:pt x="8576" y="6481"/>
                  </a:lnTo>
                  <a:lnTo>
                    <a:pt x="3403" y="10424"/>
                  </a:lnTo>
                  <a:lnTo>
                    <a:pt x="1684" y="10424"/>
                  </a:lnTo>
                  <a:lnTo>
                    <a:pt x="1684" y="1276"/>
                  </a:lnTo>
                  <a:cubicBezTo>
                    <a:pt x="1684" y="1261"/>
                    <a:pt x="1684" y="1246"/>
                    <a:pt x="1685" y="1231"/>
                  </a:cubicBezTo>
                  <a:close/>
                  <a:moveTo>
                    <a:pt x="11537" y="6988"/>
                  </a:moveTo>
                  <a:lnTo>
                    <a:pt x="16047" y="10424"/>
                  </a:lnTo>
                  <a:lnTo>
                    <a:pt x="4745" y="10424"/>
                  </a:lnTo>
                  <a:lnTo>
                    <a:pt x="9255" y="6988"/>
                  </a:lnTo>
                  <a:cubicBezTo>
                    <a:pt x="9604" y="7206"/>
                    <a:pt x="10000" y="7315"/>
                    <a:pt x="10396" y="7315"/>
                  </a:cubicBezTo>
                  <a:cubicBezTo>
                    <a:pt x="10792" y="7315"/>
                    <a:pt x="11188" y="7206"/>
                    <a:pt x="11537" y="6988"/>
                  </a:cubicBezTo>
                  <a:close/>
                  <a:moveTo>
                    <a:pt x="19108" y="1231"/>
                  </a:moveTo>
                  <a:cubicBezTo>
                    <a:pt x="19108" y="1246"/>
                    <a:pt x="19110" y="1261"/>
                    <a:pt x="19110" y="1276"/>
                  </a:cubicBezTo>
                  <a:lnTo>
                    <a:pt x="19110" y="10424"/>
                  </a:lnTo>
                  <a:lnTo>
                    <a:pt x="17391" y="10424"/>
                  </a:lnTo>
                  <a:lnTo>
                    <a:pt x="12216" y="6481"/>
                  </a:lnTo>
                  <a:lnTo>
                    <a:pt x="19108" y="1231"/>
                  </a:lnTo>
                  <a:close/>
                  <a:moveTo>
                    <a:pt x="19518" y="11238"/>
                  </a:moveTo>
                  <a:cubicBezTo>
                    <a:pt x="19773" y="11238"/>
                    <a:pt x="19979" y="11445"/>
                    <a:pt x="19979" y="11700"/>
                  </a:cubicBezTo>
                  <a:lnTo>
                    <a:pt x="19979" y="23860"/>
                  </a:lnTo>
                  <a:cubicBezTo>
                    <a:pt x="19977" y="24115"/>
                    <a:pt x="19771" y="24321"/>
                    <a:pt x="19518" y="24321"/>
                  </a:cubicBezTo>
                  <a:lnTo>
                    <a:pt x="1276" y="24321"/>
                  </a:lnTo>
                  <a:cubicBezTo>
                    <a:pt x="1021" y="24321"/>
                    <a:pt x="815" y="24115"/>
                    <a:pt x="815" y="23860"/>
                  </a:cubicBezTo>
                  <a:lnTo>
                    <a:pt x="815" y="11700"/>
                  </a:lnTo>
                  <a:cubicBezTo>
                    <a:pt x="815" y="11445"/>
                    <a:pt x="1021" y="11238"/>
                    <a:pt x="1276" y="11238"/>
                  </a:cubicBezTo>
                  <a:close/>
                  <a:moveTo>
                    <a:pt x="2145" y="0"/>
                  </a:moveTo>
                  <a:cubicBezTo>
                    <a:pt x="1440" y="0"/>
                    <a:pt x="869" y="571"/>
                    <a:pt x="869" y="1276"/>
                  </a:cubicBezTo>
                  <a:lnTo>
                    <a:pt x="869" y="10490"/>
                  </a:lnTo>
                  <a:cubicBezTo>
                    <a:pt x="350" y="10665"/>
                    <a:pt x="2" y="11152"/>
                    <a:pt x="0" y="11700"/>
                  </a:cubicBezTo>
                  <a:lnTo>
                    <a:pt x="0" y="23860"/>
                  </a:lnTo>
                  <a:cubicBezTo>
                    <a:pt x="2" y="24564"/>
                    <a:pt x="572" y="25135"/>
                    <a:pt x="1276" y="25135"/>
                  </a:cubicBezTo>
                  <a:lnTo>
                    <a:pt x="19518" y="25135"/>
                  </a:lnTo>
                  <a:cubicBezTo>
                    <a:pt x="20222" y="25135"/>
                    <a:pt x="20792" y="24564"/>
                    <a:pt x="20793" y="23860"/>
                  </a:cubicBezTo>
                  <a:lnTo>
                    <a:pt x="20793" y="11700"/>
                  </a:lnTo>
                  <a:cubicBezTo>
                    <a:pt x="20792" y="11152"/>
                    <a:pt x="20443" y="10666"/>
                    <a:pt x="19926" y="10490"/>
                  </a:cubicBezTo>
                  <a:lnTo>
                    <a:pt x="19924" y="10490"/>
                  </a:lnTo>
                  <a:lnTo>
                    <a:pt x="19924" y="1276"/>
                  </a:lnTo>
                  <a:cubicBezTo>
                    <a:pt x="19924" y="571"/>
                    <a:pt x="19352" y="0"/>
                    <a:pt x="18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252" name="Google Shape;252;p37"/>
            <p:cNvSpPr/>
            <p:nvPr/>
          </p:nvSpPr>
          <p:spPr>
            <a:xfrm>
              <a:off x="4776487" y="1275015"/>
              <a:ext cx="155125" cy="15420"/>
            </a:xfrm>
            <a:custGeom>
              <a:avLst/>
              <a:gdLst/>
              <a:ahLst/>
              <a:cxnLst/>
              <a:rect l="l" t="t" r="r" b="b"/>
              <a:pathLst>
                <a:path w="8199" h="815" extrusionOk="0">
                  <a:moveTo>
                    <a:pt x="408" y="0"/>
                  </a:moveTo>
                  <a:cubicBezTo>
                    <a:pt x="184" y="0"/>
                    <a:pt x="0" y="182"/>
                    <a:pt x="0" y="407"/>
                  </a:cubicBezTo>
                  <a:cubicBezTo>
                    <a:pt x="0" y="631"/>
                    <a:pt x="184" y="815"/>
                    <a:pt x="408" y="815"/>
                  </a:cubicBezTo>
                  <a:lnTo>
                    <a:pt x="7792" y="815"/>
                  </a:lnTo>
                  <a:cubicBezTo>
                    <a:pt x="8016" y="815"/>
                    <a:pt x="8198" y="631"/>
                    <a:pt x="8198" y="407"/>
                  </a:cubicBezTo>
                  <a:cubicBezTo>
                    <a:pt x="8198" y="182"/>
                    <a:pt x="8016" y="0"/>
                    <a:pt x="7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53" name="Google Shape;253;p37"/>
            <p:cNvSpPr/>
            <p:nvPr/>
          </p:nvSpPr>
          <p:spPr>
            <a:xfrm>
              <a:off x="4776487" y="1195873"/>
              <a:ext cx="155125" cy="15458"/>
            </a:xfrm>
            <a:custGeom>
              <a:avLst/>
              <a:gdLst/>
              <a:ahLst/>
              <a:cxnLst/>
              <a:rect l="l" t="t" r="r" b="b"/>
              <a:pathLst>
                <a:path w="8199" h="817" extrusionOk="0">
                  <a:moveTo>
                    <a:pt x="408" y="1"/>
                  </a:moveTo>
                  <a:cubicBezTo>
                    <a:pt x="182" y="1"/>
                    <a:pt x="0" y="184"/>
                    <a:pt x="0" y="409"/>
                  </a:cubicBezTo>
                  <a:cubicBezTo>
                    <a:pt x="0" y="635"/>
                    <a:pt x="182" y="817"/>
                    <a:pt x="408" y="817"/>
                  </a:cubicBezTo>
                  <a:lnTo>
                    <a:pt x="7792" y="817"/>
                  </a:lnTo>
                  <a:cubicBezTo>
                    <a:pt x="8016" y="817"/>
                    <a:pt x="8198" y="635"/>
                    <a:pt x="8198" y="409"/>
                  </a:cubicBezTo>
                  <a:cubicBezTo>
                    <a:pt x="8198" y="184"/>
                    <a:pt x="8016" y="1"/>
                    <a:pt x="7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701600" y="612666"/>
            <a:ext cx="281100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Public Official</a:t>
            </a:r>
            <a:endParaRPr dirty="0"/>
          </a:p>
        </p:txBody>
      </p:sp>
      <p:sp>
        <p:nvSpPr>
          <p:cNvPr id="225" name="Google Shape;225;p36"/>
          <p:cNvSpPr txBox="1">
            <a:spLocks noGrp="1"/>
          </p:cNvSpPr>
          <p:nvPr>
            <p:ph type="body" idx="1"/>
          </p:nvPr>
        </p:nvSpPr>
        <p:spPr>
          <a:xfrm>
            <a:off x="408791" y="1624405"/>
            <a:ext cx="3103809" cy="2854520"/>
          </a:xfrm>
          <a:prstGeom prst="rect">
            <a:avLst/>
          </a:prstGeom>
        </p:spPr>
        <p:txBody>
          <a:bodyPr spcFirstLastPara="1" wrap="square" lIns="91425" tIns="91425" rIns="91425" bIns="91425" anchor="t" anchorCtr="0">
            <a:noAutofit/>
          </a:bodyPr>
          <a:lstStyle/>
          <a:p>
            <a:r>
              <a:rPr lang="en-US" dirty="0"/>
              <a:t>Elected by the public</a:t>
            </a:r>
          </a:p>
          <a:p>
            <a:endParaRPr lang="en-US" dirty="0"/>
          </a:p>
          <a:p>
            <a:r>
              <a:rPr lang="en-US" dirty="0"/>
              <a:t>Appointed by a governmental body</a:t>
            </a:r>
          </a:p>
          <a:p>
            <a:endParaRPr lang="en-US" dirty="0"/>
          </a:p>
          <a:p>
            <a:r>
              <a:rPr lang="en-US" dirty="0"/>
              <a:t>Appointed official</a:t>
            </a:r>
          </a:p>
          <a:p>
            <a:endParaRPr lang="en-US" dirty="0"/>
          </a:p>
          <a:p>
            <a:r>
              <a:rPr lang="en-US" dirty="0"/>
              <a:t>Any political subdivision</a:t>
            </a:r>
          </a:p>
        </p:txBody>
      </p:sp>
      <p:pic>
        <p:nvPicPr>
          <p:cNvPr id="2" name="Picture 1">
            <a:extLst>
              <a:ext uri="{FF2B5EF4-FFF2-40B4-BE49-F238E27FC236}">
                <a16:creationId xmlns:a16="http://schemas.microsoft.com/office/drawing/2014/main" id="{43D0ABDB-E6CA-4C5E-AFEF-182D435DAB78}"/>
              </a:ext>
            </a:extLst>
          </p:cNvPr>
          <p:cNvPicPr>
            <a:picLocks noChangeAspect="1"/>
          </p:cNvPicPr>
          <p:nvPr/>
        </p:nvPicPr>
        <p:blipFill>
          <a:blip r:embed="rId3"/>
          <a:stretch>
            <a:fillRect/>
          </a:stretch>
        </p:blipFill>
        <p:spPr>
          <a:xfrm>
            <a:off x="4384413" y="1138237"/>
            <a:ext cx="4286250" cy="2867025"/>
          </a:xfrm>
          <a:prstGeom prst="rect">
            <a:avLst/>
          </a:prstGeom>
        </p:spPr>
      </p:pic>
    </p:spTree>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1164</Words>
  <Application>Microsoft Office PowerPoint</Application>
  <PresentationFormat>On-screen Show (16:9)</PresentationFormat>
  <Paragraphs>176</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Raleway</vt:lpstr>
      <vt:lpstr>Staatliches</vt:lpstr>
      <vt:lpstr>Law Lesson by Slidesgo</vt:lpstr>
      <vt:lpstr>Pennsylvania State Ethics Commission</vt:lpstr>
      <vt:lpstr>Alexander Hamilton</vt:lpstr>
      <vt:lpstr>Alexander Hamilton</vt:lpstr>
      <vt:lpstr>Conflict of Interest</vt:lpstr>
      <vt:lpstr>Primary Interests</vt:lpstr>
      <vt:lpstr>Secondary Interests</vt:lpstr>
      <vt:lpstr>PowerPoint Presentation</vt:lpstr>
      <vt:lpstr>Three Primary Functions</vt:lpstr>
      <vt:lpstr>Public Official</vt:lpstr>
      <vt:lpstr>Public Employee</vt:lpstr>
      <vt:lpstr>Conflict of Interest – Ethics Act Definition</vt:lpstr>
      <vt:lpstr>Authority of Office or Employment</vt:lpstr>
      <vt:lpstr>A pecuniary benefit or detriment must be financial.  Fair Market Value vs. Face Value</vt:lpstr>
      <vt:lpstr>Immediate Family</vt:lpstr>
      <vt:lpstr>Business With Which Associated</vt:lpstr>
      <vt:lpstr>EXCEPTIONS  Action having a de minimis economic impact  Affects to the same degree a class consisting of the general public  Subclass consisting of an industry, occupation, or other group</vt:lpstr>
      <vt:lpstr>RESTRICTED ACTIVITIES:</vt:lpstr>
      <vt:lpstr>PowerPoint Presentation</vt:lpstr>
      <vt:lpstr>Improper Influence</vt:lpstr>
      <vt:lpstr>PowerPoint Presentation</vt:lpstr>
      <vt:lpstr>Revolving Door</vt:lpstr>
      <vt:lpstr>Frequent Conflict</vt:lpstr>
      <vt:lpstr>RED FLAGS   Action with financial implication  Connection to public employment  Relationship connection … family/friend  Is public disclosure a problem?</vt:lpstr>
      <vt:lpstr>STATEMENTS OF FINANCIAL INTERSTS</vt:lpstr>
      <vt:lpstr>Where to file</vt:lpstr>
      <vt:lpstr>Issues of Interest</vt:lpstr>
      <vt:lpstr>Investigations</vt:lpstr>
      <vt:lpstr>Penalties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and Purpose of the Public Official and Employee Ethics Act</dc:title>
  <dc:creator>Frankenburger, Jeffery</dc:creator>
  <cp:lastModifiedBy>Miller, Laura</cp:lastModifiedBy>
  <cp:revision>13</cp:revision>
  <dcterms:modified xsi:type="dcterms:W3CDTF">2020-08-18T18:17:31Z</dcterms:modified>
</cp:coreProperties>
</file>